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2" r:id="rId5"/>
    <p:sldId id="264" r:id="rId6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70BFD7-724A-43AA-A4CE-8664FF10F04C}" v="35" dt="2020-05-03T14:21:33.304"/>
    <p1510:client id="{90658EC8-7C65-45DC-8F86-A99EABC38152}" v="49" dt="2020-05-08T22:50:53.432"/>
    <p1510:client id="{C4E9F1CE-78FF-41E3-9300-C8298253FF81}" v="2" dt="2020-05-05T10:17:37.7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63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sco Gonçalves (DGE)" userId="S::vasco.goncalves@dge.mec.pt::c0632c43-a942-4897-9c68-e0e5fc1af2bd" providerId="AD" clId="Web-{3B70BFD7-724A-43AA-A4CE-8664FF10F04C}"/>
    <pc:docChg chg="modSld">
      <pc:chgData name="Vasco Gonçalves (DGE)" userId="S::vasco.goncalves@dge.mec.pt::c0632c43-a942-4897-9c68-e0e5fc1af2bd" providerId="AD" clId="Web-{3B70BFD7-724A-43AA-A4CE-8664FF10F04C}" dt="2020-05-03T14:21:33.304" v="32" actId="20577"/>
      <pc:docMkLst>
        <pc:docMk/>
      </pc:docMkLst>
      <pc:sldChg chg="modSp">
        <pc:chgData name="Vasco Gonçalves (DGE)" userId="S::vasco.goncalves@dge.mec.pt::c0632c43-a942-4897-9c68-e0e5fc1af2bd" providerId="AD" clId="Web-{3B70BFD7-724A-43AA-A4CE-8664FF10F04C}" dt="2020-05-03T14:20:29.898" v="14" actId="1076"/>
        <pc:sldMkLst>
          <pc:docMk/>
          <pc:sldMk cId="3550539769" sldId="262"/>
        </pc:sldMkLst>
        <pc:spChg chg="mod">
          <ac:chgData name="Vasco Gonçalves (DGE)" userId="S::vasco.goncalves@dge.mec.pt::c0632c43-a942-4897-9c68-e0e5fc1af2bd" providerId="AD" clId="Web-{3B70BFD7-724A-43AA-A4CE-8664FF10F04C}" dt="2020-05-03T14:20:26.101" v="12" actId="20577"/>
          <ac:spMkLst>
            <pc:docMk/>
            <pc:sldMk cId="3550539769" sldId="262"/>
            <ac:spMk id="7" creationId="{40B3E3D8-3A40-46DB-862E-621AE9C22DD5}"/>
          </ac:spMkLst>
        </pc:spChg>
        <pc:picChg chg="mod">
          <ac:chgData name="Vasco Gonçalves (DGE)" userId="S::vasco.goncalves@dge.mec.pt::c0632c43-a942-4897-9c68-e0e5fc1af2bd" providerId="AD" clId="Web-{3B70BFD7-724A-43AA-A4CE-8664FF10F04C}" dt="2020-05-03T14:20:29.898" v="14" actId="1076"/>
          <ac:picMkLst>
            <pc:docMk/>
            <pc:sldMk cId="3550539769" sldId="262"/>
            <ac:picMk id="57" creationId="{A41B023D-875E-4586-90C0-B19DAB550577}"/>
          </ac:picMkLst>
        </pc:picChg>
      </pc:sldChg>
      <pc:sldChg chg="modSp">
        <pc:chgData name="Vasco Gonçalves (DGE)" userId="S::vasco.goncalves@dge.mec.pt::c0632c43-a942-4897-9c68-e0e5fc1af2bd" providerId="AD" clId="Web-{3B70BFD7-724A-43AA-A4CE-8664FF10F04C}" dt="2020-05-03T14:21:31.195" v="30" actId="20577"/>
        <pc:sldMkLst>
          <pc:docMk/>
          <pc:sldMk cId="508342965" sldId="264"/>
        </pc:sldMkLst>
        <pc:spChg chg="mod">
          <ac:chgData name="Vasco Gonçalves (DGE)" userId="S::vasco.goncalves@dge.mec.pt::c0632c43-a942-4897-9c68-e0e5fc1af2bd" providerId="AD" clId="Web-{3B70BFD7-724A-43AA-A4CE-8664FF10F04C}" dt="2020-05-03T14:21:31.195" v="30" actId="20577"/>
          <ac:spMkLst>
            <pc:docMk/>
            <pc:sldMk cId="508342965" sldId="264"/>
            <ac:spMk id="7" creationId="{40B3E3D8-3A40-46DB-862E-621AE9C22DD5}"/>
          </ac:spMkLst>
        </pc:spChg>
      </pc:sldChg>
    </pc:docChg>
  </pc:docChgLst>
  <pc:docChgLst>
    <pc:chgData name="Carla Andrade" userId="S::carlaandrade_colegioatlantico.pt#ext#@raemineduc.onmicrosoft.com::bf8377c6-7f4d-4f16-ad67-314187434662" providerId="AD" clId="Web-{C4E9F1CE-78FF-41E3-9300-C8298253FF81}"/>
    <pc:docChg chg="modSld">
      <pc:chgData name="Carla Andrade" userId="S::carlaandrade_colegioatlantico.pt#ext#@raemineduc.onmicrosoft.com::bf8377c6-7f4d-4f16-ad67-314187434662" providerId="AD" clId="Web-{C4E9F1CE-78FF-41E3-9300-C8298253FF81}" dt="2020-05-05T10:17:37.731" v="1" actId="1076"/>
      <pc:docMkLst>
        <pc:docMk/>
      </pc:docMkLst>
      <pc:sldChg chg="modSp">
        <pc:chgData name="Carla Andrade" userId="S::carlaandrade_colegioatlantico.pt#ext#@raemineduc.onmicrosoft.com::bf8377c6-7f4d-4f16-ad67-314187434662" providerId="AD" clId="Web-{C4E9F1CE-78FF-41E3-9300-C8298253FF81}" dt="2020-05-05T10:17:37.731" v="1" actId="1076"/>
        <pc:sldMkLst>
          <pc:docMk/>
          <pc:sldMk cId="3550539769" sldId="262"/>
        </pc:sldMkLst>
        <pc:picChg chg="mod">
          <ac:chgData name="Carla Andrade" userId="S::carlaandrade_colegioatlantico.pt#ext#@raemineduc.onmicrosoft.com::bf8377c6-7f4d-4f16-ad67-314187434662" providerId="AD" clId="Web-{C4E9F1CE-78FF-41E3-9300-C8298253FF81}" dt="2020-05-05T10:17:37.731" v="1" actId="1076"/>
          <ac:picMkLst>
            <pc:docMk/>
            <pc:sldMk cId="3550539769" sldId="262"/>
            <ac:picMk id="57" creationId="{A41B023D-875E-4586-90C0-B19DAB550577}"/>
          </ac:picMkLst>
        </pc:picChg>
      </pc:sldChg>
    </pc:docChg>
  </pc:docChgLst>
  <pc:docChgLst>
    <pc:chgData name="Carla Rosa (DGE)" userId="S::carla.rosa@dge.mec.pt::3dfde9f5-2873-4e04-b07e-9d69c7245a01" providerId="AD" clId="Web-{90658EC8-7C65-45DC-8F86-A99EABC38152}"/>
    <pc:docChg chg="modSld">
      <pc:chgData name="Carla Rosa (DGE)" userId="S::carla.rosa@dge.mec.pt::3dfde9f5-2873-4e04-b07e-9d69c7245a01" providerId="AD" clId="Web-{90658EC8-7C65-45DC-8F86-A99EABC38152}" dt="2020-05-08T22:50:53.432" v="46" actId="14100"/>
      <pc:docMkLst>
        <pc:docMk/>
      </pc:docMkLst>
      <pc:sldChg chg="modSp">
        <pc:chgData name="Carla Rosa (DGE)" userId="S::carla.rosa@dge.mec.pt::3dfde9f5-2873-4e04-b07e-9d69c7245a01" providerId="AD" clId="Web-{90658EC8-7C65-45DC-8F86-A99EABC38152}" dt="2020-05-08T22:45:39.153" v="16" actId="14100"/>
        <pc:sldMkLst>
          <pc:docMk/>
          <pc:sldMk cId="3550539769" sldId="262"/>
        </pc:sldMkLst>
        <pc:spChg chg="mod">
          <ac:chgData name="Carla Rosa (DGE)" userId="S::carla.rosa@dge.mec.pt::3dfde9f5-2873-4e04-b07e-9d69c7245a01" providerId="AD" clId="Web-{90658EC8-7C65-45DC-8F86-A99EABC38152}" dt="2020-05-08T22:45:39.153" v="16" actId="14100"/>
          <ac:spMkLst>
            <pc:docMk/>
            <pc:sldMk cId="3550539769" sldId="262"/>
            <ac:spMk id="7" creationId="{40B3E3D8-3A40-46DB-862E-621AE9C22DD5}"/>
          </ac:spMkLst>
        </pc:spChg>
      </pc:sldChg>
      <pc:sldChg chg="modSp">
        <pc:chgData name="Carla Rosa (DGE)" userId="S::carla.rosa@dge.mec.pt::3dfde9f5-2873-4e04-b07e-9d69c7245a01" providerId="AD" clId="Web-{90658EC8-7C65-45DC-8F86-A99EABC38152}" dt="2020-05-08T22:50:53.432" v="46" actId="14100"/>
        <pc:sldMkLst>
          <pc:docMk/>
          <pc:sldMk cId="508342965" sldId="264"/>
        </pc:sldMkLst>
        <pc:spChg chg="mod">
          <ac:chgData name="Carla Rosa (DGE)" userId="S::carla.rosa@dge.mec.pt::3dfde9f5-2873-4e04-b07e-9d69c7245a01" providerId="AD" clId="Web-{90658EC8-7C65-45DC-8F86-A99EABC38152}" dt="2020-05-08T22:50:53.432" v="46" actId="14100"/>
          <ac:spMkLst>
            <pc:docMk/>
            <pc:sldMk cId="508342965" sldId="264"/>
            <ac:spMk id="7" creationId="{40B3E3D8-3A40-46DB-862E-621AE9C22DD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2C6BF-9DF1-4D72-8285-26B055E16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E72173F-2406-44A9-9784-B91981A41B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8CAE3E7-F6DF-41D6-B9C1-D8942EA20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32727-D85A-4571-87BD-EC79CB015B26}" type="datetimeFigureOut">
              <a:rPr lang="pt-PT" smtClean="0"/>
              <a:t>08/05/2020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A8554212-43DF-4007-864D-C7E4F1635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10BC548-A39E-4EDA-B5B9-00DA03E48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8B79-D700-47F8-B1FD-DC951EADCEA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86467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206611-6BBA-4491-99C2-8A632F8CB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F5C9CB0E-4FFF-45F0-8A30-4EFAB2835E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4880117-2C97-409D-96B9-526CDA9E6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32727-D85A-4571-87BD-EC79CB015B26}" type="datetimeFigureOut">
              <a:rPr lang="pt-PT" smtClean="0"/>
              <a:t>08/05/2020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0A1847E-ACF2-47CE-8ECB-0073D73C6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5A436CD-1B12-4B61-B971-9CA2B3BC6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8B79-D700-47F8-B1FD-DC951EADCEA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04080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EFE7C6C-308A-4EC6-90B8-34ACCED97B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F7A35DAB-CC2B-4255-829B-379CC41975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C57C073-B9EC-4913-89FC-29AFF6223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32727-D85A-4571-87BD-EC79CB015B26}" type="datetimeFigureOut">
              <a:rPr lang="pt-PT" smtClean="0"/>
              <a:t>08/05/2020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946F8B9-7FC1-43B0-B715-B135825A4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0051299-78E2-4670-A99F-EE7188495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8B79-D700-47F8-B1FD-DC951EADCEA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69618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971CF5-3114-4247-97E2-DCD18B680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25F19B7-A25D-4748-B350-0781B39DB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8C8DE2D-8916-4338-8F00-6855A24A3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32727-D85A-4571-87BD-EC79CB015B26}" type="datetimeFigureOut">
              <a:rPr lang="pt-PT" smtClean="0"/>
              <a:t>08/05/2020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9E60882-84B8-4620-BF78-4607276A4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E2E3B7F-474F-4918-85A4-4A7018F27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8B79-D700-47F8-B1FD-DC951EADCEA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4411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A1927-F775-45B7-8890-7A0A2801F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DC79035C-D0EA-4655-80F1-6A7F588AD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122A63C-8E32-44E0-883F-F3873C166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32727-D85A-4571-87BD-EC79CB015B26}" type="datetimeFigureOut">
              <a:rPr lang="pt-PT" smtClean="0"/>
              <a:t>08/05/2020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829B884-0A15-4DF5-AA7E-5C2BD2B6E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F75BB5D-BE2E-444D-BC63-8CD726178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8B79-D700-47F8-B1FD-DC951EADCEA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37754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B5ACDA-BEEE-45A9-8EE8-024FCCD4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8DE74C4-CCF0-47AA-A9CE-2E37C51AFC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E4B028CE-A4EA-4917-AE36-F5D8282A4B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77E6DD12-D544-48D3-AD57-8A470BD11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32727-D85A-4571-87BD-EC79CB015B26}" type="datetimeFigureOut">
              <a:rPr lang="pt-PT" smtClean="0"/>
              <a:t>08/05/2020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269CFC29-38C7-4E35-8B98-F6CE1946D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670847D9-4DDF-489C-8355-24FC3F4B0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8B79-D700-47F8-B1FD-DC951EADCEA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67077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DE9F79-0CE2-4B21-90BD-F6EEF3358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80C21469-E82F-4D6A-A72A-A4A91FB3E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A2F0DAEE-DE26-4F44-9BC3-E7D6FD5EEE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86FA31AC-6AFF-4880-A233-0F636FC1FF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FDF5473F-E1F1-4DA9-8349-181D91A6E6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AA64A3FC-99C8-40BB-9EEB-CA459F64E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32727-D85A-4571-87BD-EC79CB015B26}" type="datetimeFigureOut">
              <a:rPr lang="pt-PT" smtClean="0"/>
              <a:t>08/05/2020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EF940E57-318B-45FA-9D62-C8484FE64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6502074E-8503-473C-A01D-CF3B07DC2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8B79-D700-47F8-B1FD-DC951EADCEA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20540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C5FF2D-5092-4500-AED5-5B4825344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EBE38382-8A6A-479C-8B59-A95A8CC20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32727-D85A-4571-87BD-EC79CB015B26}" type="datetimeFigureOut">
              <a:rPr lang="pt-PT" smtClean="0"/>
              <a:t>08/05/2020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E51EE27B-7776-4632-8690-63B557A31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DC77E1B8-B337-4510-A655-15DBBAD6F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8B79-D700-47F8-B1FD-DC951EADCEA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02777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BE3C4143-A80F-4BB6-A6CD-44F38AC4E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32727-D85A-4571-87BD-EC79CB015B26}" type="datetimeFigureOut">
              <a:rPr lang="pt-PT" smtClean="0"/>
              <a:t>08/05/2020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75CA434D-A481-4675-9914-3D64A7971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531BADE5-0733-4163-9AF2-E0A7E0032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8B79-D700-47F8-B1FD-DC951EADCEA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57079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EFABDF-E1E4-46B2-AD37-5BC0E3464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E50310A-5DB4-4E65-9FDE-2D17CD1BC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A42685C8-604C-4802-9069-AE49FF5CD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26C5CFE2-91F7-46A0-95EF-2D17E6807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32727-D85A-4571-87BD-EC79CB015B26}" type="datetimeFigureOut">
              <a:rPr lang="pt-PT" smtClean="0"/>
              <a:t>08/05/2020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8F46546E-9231-4D1A-8FC6-F138AA280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D3257AB2-96E1-4927-8DB1-07FB72317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8B79-D700-47F8-B1FD-DC951EADCEA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41327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1C9CF2-6A09-41FC-AC08-7EF5A7C54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99AC771E-2CB5-481B-AFF1-40C2EE5E4C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92B9680E-5BBA-49F7-B13B-550061F76A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AC0A93B5-88FC-4973-B6FB-6441B41BE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32727-D85A-4571-87BD-EC79CB015B26}" type="datetimeFigureOut">
              <a:rPr lang="pt-PT" smtClean="0"/>
              <a:t>08/05/2020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36B894BA-E058-411C-A6A6-BE873D2D4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E87C0492-2DAA-485A-931C-97A9A740A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A8B79-D700-47F8-B1FD-DC951EADCEA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29877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58440E99-B6AD-4DE7-BD29-5D289A049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D1623DC9-8086-48A9-8FAC-0F33B4235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9342BE7-77FA-4816-9EFC-064D9F55CA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32727-D85A-4571-87BD-EC79CB015B26}" type="datetimeFigureOut">
              <a:rPr lang="pt-PT" smtClean="0"/>
              <a:t>08/05/2020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A7346B3F-0993-470F-AD21-DB73307722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88CD56A-A6C9-4D82-971A-3888D25F6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A8B79-D700-47F8-B1FD-DC951EADCEA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33068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pic>
        <p:nvPicPr>
          <p:cNvPr id="100" name="Picture 99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AAE02F42-298D-4D0C-B070-C61ABFDDDCB0}"/>
              </a:ext>
            </a:extLst>
          </p:cNvPr>
          <p:cNvSpPr/>
          <p:nvPr/>
        </p:nvSpPr>
        <p:spPr>
          <a:xfrm>
            <a:off x="5000438" y="259340"/>
            <a:ext cx="4977976" cy="10215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pt-PT" sz="44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Eu jogo em casa!</a:t>
            </a:r>
            <a:r>
              <a:rPr lang="pt-PT" sz="44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 </a:t>
            </a:r>
          </a:p>
        </p:txBody>
      </p:sp>
      <p:sp>
        <p:nvSpPr>
          <p:cNvPr id="102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PT" dirty="0"/>
          </a:p>
        </p:txBody>
      </p:sp>
      <p:pic>
        <p:nvPicPr>
          <p:cNvPr id="3" name="Imagem 2" descr="Uma imagem com relógio, sala&#10;&#10;Descrição gerada automaticamente">
            <a:extLst>
              <a:ext uri="{FF2B5EF4-FFF2-40B4-BE49-F238E27FC236}">
                <a16:creationId xmlns:a16="http://schemas.microsoft.com/office/drawing/2014/main" id="{BAB4B794-3D91-4A12-A58D-73E1BAE8B78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4469" r="4768" b="3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40B3E3D8-3A40-46DB-862E-621AE9C22DD5}"/>
              </a:ext>
            </a:extLst>
          </p:cNvPr>
          <p:cNvSpPr txBox="1"/>
          <p:nvPr/>
        </p:nvSpPr>
        <p:spPr>
          <a:xfrm>
            <a:off x="5881023" y="1650157"/>
            <a:ext cx="5640577" cy="30320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pt-PT" sz="2800" b="1" u="sng" dirty="0">
                <a:solidFill>
                  <a:srgbClr val="000000"/>
                </a:solidFill>
                <a:latin typeface="Trebuchet MS"/>
              </a:rPr>
              <a:t>Desafio  para  realizares em casa</a:t>
            </a:r>
            <a:endParaRPr lang="pt-PT" sz="2800" b="1" dirty="0">
              <a:latin typeface="Trebuchet MS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pt-PT" sz="2800" dirty="0">
                <a:solidFill>
                  <a:srgbClr val="000000"/>
                </a:solidFill>
                <a:latin typeface="Trebuchet MS"/>
              </a:rPr>
              <a:t>Realiza os movimentos do Jogo Tradicional da Macaca ao ritmo de uma música ao teu gosto.</a:t>
            </a:r>
          </a:p>
          <a:p>
            <a:pPr indent="-2286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PT" sz="2000" dirty="0">
              <a:solidFill>
                <a:srgbClr val="000000"/>
              </a:solidFill>
            </a:endParaRPr>
          </a:p>
        </p:txBody>
      </p:sp>
      <p:pic>
        <p:nvPicPr>
          <p:cNvPr id="57" name="Imagem 56">
            <a:extLst>
              <a:ext uri="{FF2B5EF4-FFF2-40B4-BE49-F238E27FC236}">
                <a16:creationId xmlns:a16="http://schemas.microsoft.com/office/drawing/2014/main" id="{A41B023D-875E-4586-90C0-B19DAB550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1" t="6389" r="7222" b="8611"/>
          <a:stretch/>
        </p:blipFill>
        <p:spPr>
          <a:xfrm>
            <a:off x="6351943" y="4505359"/>
            <a:ext cx="1951769" cy="2084897"/>
          </a:xfrm>
          <a:prstGeom prst="rect">
            <a:avLst/>
          </a:prstGeom>
        </p:spPr>
      </p:pic>
      <p:pic>
        <p:nvPicPr>
          <p:cNvPr id="58" name="Imagem 57">
            <a:extLst>
              <a:ext uri="{FF2B5EF4-FFF2-40B4-BE49-F238E27FC236}">
                <a16:creationId xmlns:a16="http://schemas.microsoft.com/office/drawing/2014/main" id="{8CA73D4A-72BE-43D1-9CE3-4252C5DD8D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08770" y="6006713"/>
            <a:ext cx="3263530" cy="943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539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pic>
        <p:nvPicPr>
          <p:cNvPr id="100" name="Picture 99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AAE02F42-298D-4D0C-B070-C61ABFDDDCB0}"/>
              </a:ext>
            </a:extLst>
          </p:cNvPr>
          <p:cNvSpPr/>
          <p:nvPr/>
        </p:nvSpPr>
        <p:spPr>
          <a:xfrm>
            <a:off x="5000438" y="259340"/>
            <a:ext cx="4977976" cy="10215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pt-PT" sz="44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Eu jogo em casa!</a:t>
            </a:r>
            <a:r>
              <a:rPr lang="pt-PT" sz="44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 </a:t>
            </a:r>
          </a:p>
        </p:txBody>
      </p:sp>
      <p:sp>
        <p:nvSpPr>
          <p:cNvPr id="102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PT" dirty="0"/>
          </a:p>
        </p:txBody>
      </p:sp>
      <p:pic>
        <p:nvPicPr>
          <p:cNvPr id="3" name="Imagem 2" descr="Uma imagem com relógio, sala&#10;&#10;Descrição gerada automaticamente">
            <a:extLst>
              <a:ext uri="{FF2B5EF4-FFF2-40B4-BE49-F238E27FC236}">
                <a16:creationId xmlns:a16="http://schemas.microsoft.com/office/drawing/2014/main" id="{BAB4B794-3D91-4A12-A58D-73E1BAE8B78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4469" r="4768" b="3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40B3E3D8-3A40-46DB-862E-621AE9C22DD5}"/>
              </a:ext>
            </a:extLst>
          </p:cNvPr>
          <p:cNvSpPr txBox="1"/>
          <p:nvPr/>
        </p:nvSpPr>
        <p:spPr>
          <a:xfrm>
            <a:off x="5608880" y="1650157"/>
            <a:ext cx="6293720" cy="3845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228600" lvl="1">
              <a:lnSpc>
                <a:spcPct val="160000"/>
              </a:lnSpc>
              <a:spcAft>
                <a:spcPts val="600"/>
              </a:spcAft>
            </a:pPr>
            <a:r>
              <a:rPr lang="pt-PT" sz="2800" b="1" u="sng" dirty="0">
                <a:solidFill>
                  <a:srgbClr val="000000"/>
                </a:solidFill>
                <a:latin typeface="Trebuchet MS"/>
              </a:rPr>
              <a:t>Material necessário para a próxima aula</a:t>
            </a:r>
            <a:endParaRPr lang="pt-PT" dirty="0"/>
          </a:p>
          <a:p>
            <a:pPr marL="457200" indent="-228600">
              <a:lnSpc>
                <a:spcPct val="16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3000" dirty="0">
                <a:solidFill>
                  <a:srgbClr val="000000"/>
                </a:solidFill>
                <a:latin typeface="Trebuchet MS"/>
              </a:rPr>
              <a:t>1 cadeira</a:t>
            </a:r>
          </a:p>
          <a:p>
            <a:pPr marL="457200" indent="-228600">
              <a:lnSpc>
                <a:spcPct val="16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3000" dirty="0">
                <a:solidFill>
                  <a:srgbClr val="000000"/>
                </a:solidFill>
                <a:latin typeface="Trebuchet MS"/>
              </a:rPr>
              <a:t>6 copos de iogurte, latas ou garrafas (vazias)</a:t>
            </a:r>
          </a:p>
          <a:p>
            <a:pPr marL="457200" indent="-228600">
              <a:lnSpc>
                <a:spcPct val="16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3000" dirty="0">
                <a:solidFill>
                  <a:srgbClr val="000000"/>
                </a:solidFill>
                <a:latin typeface="Trebuchet MS"/>
              </a:rPr>
              <a:t>Meias ou bola pequena (papel)</a:t>
            </a:r>
          </a:p>
          <a:p>
            <a:pPr indent="-2286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PT" sz="1600" dirty="0">
              <a:solidFill>
                <a:srgbClr val="000000"/>
              </a:solidFill>
            </a:endParaRPr>
          </a:p>
        </p:txBody>
      </p:sp>
      <p:pic>
        <p:nvPicPr>
          <p:cNvPr id="58" name="Imagem 57">
            <a:extLst>
              <a:ext uri="{FF2B5EF4-FFF2-40B4-BE49-F238E27FC236}">
                <a16:creationId xmlns:a16="http://schemas.microsoft.com/office/drawing/2014/main" id="{8CA73D4A-72BE-43D1-9CE3-4252C5DD8D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4520" y="5762544"/>
            <a:ext cx="5029620" cy="1454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3429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5EDF3D2B73BD94496B95AC9930685EF" ma:contentTypeVersion="11" ma:contentTypeDescription="Criar um novo documento." ma:contentTypeScope="" ma:versionID="a10529bca1cbc07989660de633a8cebb">
  <xsd:schema xmlns:xsd="http://www.w3.org/2001/XMLSchema" xmlns:xs="http://www.w3.org/2001/XMLSchema" xmlns:p="http://schemas.microsoft.com/office/2006/metadata/properties" xmlns:ns2="0ea1897f-0f74-4e8d-9833-8664a6faf16d" xmlns:ns3="35ac4379-a43c-4445-b5b3-413d8610d940" targetNamespace="http://schemas.microsoft.com/office/2006/metadata/properties" ma:root="true" ma:fieldsID="2b2cbe5cfc4d9ae10cf8989f6ccfa6e9" ns2:_="" ns3:_="">
    <xsd:import namespace="0ea1897f-0f74-4e8d-9833-8664a6faf16d"/>
    <xsd:import namespace="35ac4379-a43c-4445-b5b3-413d8610d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a1897f-0f74-4e8d-9833-8664a6faf1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ac4379-a43c-4445-b5b3-413d8610d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hes de 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BA090A4-AC7A-4730-8776-FB3BFF02E7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a1897f-0f74-4e8d-9833-8664a6faf16d"/>
    <ds:schemaRef ds:uri="35ac4379-a43c-4445-b5b3-413d8610d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2FAD617-5FE6-4E21-8CDF-64A1751685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D5612B-2687-41A9-A289-A0DD6FA42FEB}">
  <ds:schemaRefs>
    <ds:schemaRef ds:uri="http://purl.org/dc/terms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0ea1897f-0f74-4e8d-9833-8664a6faf16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51</Words>
  <Application>Microsoft Office PowerPoint</Application>
  <PresentationFormat>Ecrã Panorâmico</PresentationFormat>
  <Paragraphs>10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Carla Andrade</dc:creator>
  <cp:lastModifiedBy>vasco goncalves</cp:lastModifiedBy>
  <cp:revision>42</cp:revision>
  <dcterms:created xsi:type="dcterms:W3CDTF">2020-05-02T20:21:03Z</dcterms:created>
  <dcterms:modified xsi:type="dcterms:W3CDTF">2020-05-08T22:50:54Z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0x010100E5EDF3D2B73BD94496B95AC9930685EF</vt:lpwstr>
  </property>
</Properties>
</file>