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sldIdLst>
    <p:sldId id="312" r:id="rId5"/>
    <p:sldId id="346" r:id="rId6"/>
    <p:sldId id="344" r:id="rId7"/>
    <p:sldId id="313" r:id="rId8"/>
    <p:sldId id="345" r:id="rId9"/>
    <p:sldId id="320" r:id="rId10"/>
    <p:sldId id="319" r:id="rId11"/>
    <p:sldId id="321" r:id="rId12"/>
    <p:sldId id="322" r:id="rId13"/>
    <p:sldId id="326" r:id="rId14"/>
    <p:sldId id="349" r:id="rId15"/>
    <p:sldId id="350" r:id="rId16"/>
    <p:sldId id="351" r:id="rId17"/>
    <p:sldId id="335" r:id="rId18"/>
    <p:sldId id="338" r:id="rId19"/>
    <p:sldId id="354" r:id="rId20"/>
    <p:sldId id="341" r:id="rId21"/>
    <p:sldId id="309" r:id="rId22"/>
  </p:sldIdLst>
  <p:sldSz cx="12192000" cy="6858000"/>
  <p:notesSz cx="6865938" cy="9540875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40D798-CCF9-4727-B9A4-D735E63B68E1}" v="85" dt="2020-05-12T18:00:55.995"/>
    <p1510:client id="{63594E10-8E43-4A7A-B0FA-8F0C391A0C12}" v="36" dt="2020-05-12T17:59:56.595"/>
    <p1510:client id="{6F8ACB19-F2A7-4675-BCFE-609B49E17D48}" v="30" dt="2020-05-12T02:34:50.853"/>
    <p1510:client id="{7C6EBFA6-05A6-4D27-BE3D-B5C4468AAC9D}" v="2" dt="2020-05-12T17:45:25.225"/>
    <p1510:client id="{A4378328-5DCE-4742-BF10-C138EF0E5886}" v="8" dt="2020-05-12T17:44:42.687"/>
    <p1510:client id="{B51DA9FD-0481-4001-05D8-D963B80968D6}" v="1" dt="2020-05-12T21:09:12.031"/>
    <p1510:client id="{CE12D984-2293-4652-96FA-28E4E9A7326F}" v="176" dt="2020-05-12T14:22:22.263"/>
    <p1510:client id="{F3954AC5-1F72-48B7-8ED0-9273E3C08150}" v="11" dt="2020-05-12T10:49:59.9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áudia Minderico (DGE)" userId="S::claudia.minderico@dge.mec.pt::7d3ed1ce-77f7-456e-9717-4879b9863fc6" providerId="AD" clId="Web-{F3954AC5-1F72-48B7-8ED0-9273E3C08150}"/>
    <pc:docChg chg="modSld">
      <pc:chgData name="Cláudia Minderico (DGE)" userId="S::claudia.minderico@dge.mec.pt::7d3ed1ce-77f7-456e-9717-4879b9863fc6" providerId="AD" clId="Web-{F3954AC5-1F72-48B7-8ED0-9273E3C08150}" dt="2020-05-12T10:49:59.945" v="9" actId="20577"/>
      <pc:docMkLst>
        <pc:docMk/>
      </pc:docMkLst>
      <pc:sldChg chg="modSp">
        <pc:chgData name="Cláudia Minderico (DGE)" userId="S::claudia.minderico@dge.mec.pt::7d3ed1ce-77f7-456e-9717-4879b9863fc6" providerId="AD" clId="Web-{F3954AC5-1F72-48B7-8ED0-9273E3C08150}" dt="2020-05-12T10:49:26.555" v="4" actId="20577"/>
        <pc:sldMkLst>
          <pc:docMk/>
          <pc:sldMk cId="3830337371" sldId="312"/>
        </pc:sldMkLst>
        <pc:spChg chg="mod">
          <ac:chgData name="Cláudia Minderico (DGE)" userId="S::claudia.minderico@dge.mec.pt::7d3ed1ce-77f7-456e-9717-4879b9863fc6" providerId="AD" clId="Web-{F3954AC5-1F72-48B7-8ED0-9273E3C08150}" dt="2020-05-12T10:49:26.555" v="4" actId="20577"/>
          <ac:spMkLst>
            <pc:docMk/>
            <pc:sldMk cId="3830337371" sldId="312"/>
            <ac:spMk id="4" creationId="{49570EEB-B604-408A-9972-4B5C6FC1DF24}"/>
          </ac:spMkLst>
        </pc:spChg>
      </pc:sldChg>
      <pc:sldChg chg="modSp">
        <pc:chgData name="Cláudia Minderico (DGE)" userId="S::claudia.minderico@dge.mec.pt::7d3ed1ce-77f7-456e-9717-4879b9863fc6" providerId="AD" clId="Web-{F3954AC5-1F72-48B7-8ED0-9273E3C08150}" dt="2020-05-12T10:49:59.945" v="8" actId="20577"/>
        <pc:sldMkLst>
          <pc:docMk/>
          <pc:sldMk cId="4025610218" sldId="344"/>
        </pc:sldMkLst>
        <pc:spChg chg="mod">
          <ac:chgData name="Cláudia Minderico (DGE)" userId="S::claudia.minderico@dge.mec.pt::7d3ed1ce-77f7-456e-9717-4879b9863fc6" providerId="AD" clId="Web-{F3954AC5-1F72-48B7-8ED0-9273E3C08150}" dt="2020-05-12T10:49:59.945" v="8" actId="20577"/>
          <ac:spMkLst>
            <pc:docMk/>
            <pc:sldMk cId="4025610218" sldId="344"/>
            <ac:spMk id="4" creationId="{49570EEB-B604-408A-9972-4B5C6FC1DF24}"/>
          </ac:spMkLst>
        </pc:spChg>
      </pc:sldChg>
    </pc:docChg>
  </pc:docChgLst>
  <pc:docChgLst>
    <pc:chgData name="Carlos Marques" userId="13ca8ee889df9f45" providerId="LiveId" clId="{D529D52B-AAFF-44AD-AF9F-27E9801CDFD4}"/>
    <pc:docChg chg="undo custSel addSld delSld modSld">
      <pc:chgData name="Carlos Marques" userId="13ca8ee889df9f45" providerId="LiveId" clId="{D529D52B-AAFF-44AD-AF9F-27E9801CDFD4}" dt="2020-05-12T15:29:17.415" v="192" actId="20577"/>
      <pc:docMkLst>
        <pc:docMk/>
      </pc:docMkLst>
      <pc:sldChg chg="modSp">
        <pc:chgData name="Carlos Marques" userId="13ca8ee889df9f45" providerId="LiveId" clId="{D529D52B-AAFF-44AD-AF9F-27E9801CDFD4}" dt="2020-05-12T15:26:23.097" v="172" actId="207"/>
        <pc:sldMkLst>
          <pc:docMk/>
          <pc:sldMk cId="1543753938" sldId="309"/>
        </pc:sldMkLst>
        <pc:spChg chg="mod">
          <ac:chgData name="Carlos Marques" userId="13ca8ee889df9f45" providerId="LiveId" clId="{D529D52B-AAFF-44AD-AF9F-27E9801CDFD4}" dt="2020-05-12T15:26:23.097" v="172" actId="207"/>
          <ac:spMkLst>
            <pc:docMk/>
            <pc:sldMk cId="1543753938" sldId="309"/>
            <ac:spMk id="3" creationId="{3885E6FC-5088-4855-8C6D-2E7299F8D514}"/>
          </ac:spMkLst>
        </pc:spChg>
      </pc:sldChg>
      <pc:sldChg chg="addSp delSp modSp mod">
        <pc:chgData name="Carlos Marques" userId="13ca8ee889df9f45" providerId="LiveId" clId="{D529D52B-AAFF-44AD-AF9F-27E9801CDFD4}" dt="2020-05-12T15:29:17.415" v="192" actId="20577"/>
        <pc:sldMkLst>
          <pc:docMk/>
          <pc:sldMk cId="3830337371" sldId="312"/>
        </pc:sldMkLst>
        <pc:spChg chg="add del mod">
          <ac:chgData name="Carlos Marques" userId="13ca8ee889df9f45" providerId="LiveId" clId="{D529D52B-AAFF-44AD-AF9F-27E9801CDFD4}" dt="2020-05-12T15:28:43.656" v="183" actId="1076"/>
          <ac:spMkLst>
            <pc:docMk/>
            <pc:sldMk cId="3830337371" sldId="312"/>
            <ac:spMk id="3" creationId="{C85A9CD6-02CD-4509-8F2D-9108ABA232EB}"/>
          </ac:spMkLst>
        </pc:spChg>
        <pc:spChg chg="mod">
          <ac:chgData name="Carlos Marques" userId="13ca8ee889df9f45" providerId="LiveId" clId="{D529D52B-AAFF-44AD-AF9F-27E9801CDFD4}" dt="2020-05-12T15:29:17.415" v="192" actId="20577"/>
          <ac:spMkLst>
            <pc:docMk/>
            <pc:sldMk cId="3830337371" sldId="312"/>
            <ac:spMk id="4" creationId="{49570EEB-B604-408A-9972-4B5C6FC1DF24}"/>
          </ac:spMkLst>
        </pc:spChg>
      </pc:sldChg>
      <pc:sldChg chg="addSp delSp modSp mod">
        <pc:chgData name="Carlos Marques" userId="13ca8ee889df9f45" providerId="LiveId" clId="{D529D52B-AAFF-44AD-AF9F-27E9801CDFD4}" dt="2020-05-12T15:12:35.760" v="39" actId="255"/>
        <pc:sldMkLst>
          <pc:docMk/>
          <pc:sldMk cId="2008758591" sldId="313"/>
        </pc:sldMkLst>
        <pc:spChg chg="del mod">
          <ac:chgData name="Carlos Marques" userId="13ca8ee889df9f45" providerId="LiveId" clId="{D529D52B-AAFF-44AD-AF9F-27E9801CDFD4}" dt="2020-05-12T15:11:16.815" v="26" actId="478"/>
          <ac:spMkLst>
            <pc:docMk/>
            <pc:sldMk cId="2008758591" sldId="313"/>
            <ac:spMk id="3" creationId="{C85A9CD6-02CD-4509-8F2D-9108ABA232EB}"/>
          </ac:spMkLst>
        </pc:spChg>
        <pc:spChg chg="mod">
          <ac:chgData name="Carlos Marques" userId="13ca8ee889df9f45" providerId="LiveId" clId="{D529D52B-AAFF-44AD-AF9F-27E9801CDFD4}" dt="2020-05-12T15:12:35.760" v="39" actId="255"/>
          <ac:spMkLst>
            <pc:docMk/>
            <pc:sldMk cId="2008758591" sldId="313"/>
            <ac:spMk id="4" creationId="{49570EEB-B604-408A-9972-4B5C6FC1DF24}"/>
          </ac:spMkLst>
        </pc:spChg>
        <pc:spChg chg="add mod">
          <ac:chgData name="Carlos Marques" userId="13ca8ee889df9f45" providerId="LiveId" clId="{D529D52B-AAFF-44AD-AF9F-27E9801CDFD4}" dt="2020-05-12T15:11:47.511" v="31" actId="1076"/>
          <ac:spMkLst>
            <pc:docMk/>
            <pc:sldMk cId="2008758591" sldId="313"/>
            <ac:spMk id="5" creationId="{75977C51-E909-4575-9928-6943D928905C}"/>
          </ac:spMkLst>
        </pc:spChg>
        <pc:picChg chg="mod">
          <ac:chgData name="Carlos Marques" userId="13ca8ee889df9f45" providerId="LiveId" clId="{D529D52B-AAFF-44AD-AF9F-27E9801CDFD4}" dt="2020-05-12T15:11:36.830" v="30" actId="1076"/>
          <ac:picMkLst>
            <pc:docMk/>
            <pc:sldMk cId="2008758591" sldId="313"/>
            <ac:picMk id="6" creationId="{EF680E03-9B18-4F0B-8E49-83A7C97257D0}"/>
          </ac:picMkLst>
        </pc:picChg>
      </pc:sldChg>
      <pc:sldChg chg="addSp delSp modSp mod">
        <pc:chgData name="Carlos Marques" userId="13ca8ee889df9f45" providerId="LiveId" clId="{D529D52B-AAFF-44AD-AF9F-27E9801CDFD4}" dt="2020-05-12T15:15:16.792" v="63" actId="948"/>
        <pc:sldMkLst>
          <pc:docMk/>
          <pc:sldMk cId="739311955" sldId="319"/>
        </pc:sldMkLst>
        <pc:spChg chg="del mod">
          <ac:chgData name="Carlos Marques" userId="13ca8ee889df9f45" providerId="LiveId" clId="{D529D52B-AAFF-44AD-AF9F-27E9801CDFD4}" dt="2020-05-12T15:14:25.343" v="55" actId="478"/>
          <ac:spMkLst>
            <pc:docMk/>
            <pc:sldMk cId="739311955" sldId="319"/>
            <ac:spMk id="3" creationId="{C85A9CD6-02CD-4509-8F2D-9108ABA232EB}"/>
          </ac:spMkLst>
        </pc:spChg>
        <pc:spChg chg="mod">
          <ac:chgData name="Carlos Marques" userId="13ca8ee889df9f45" providerId="LiveId" clId="{D529D52B-AAFF-44AD-AF9F-27E9801CDFD4}" dt="2020-05-12T15:15:16.792" v="63" actId="948"/>
          <ac:spMkLst>
            <pc:docMk/>
            <pc:sldMk cId="739311955" sldId="319"/>
            <ac:spMk id="4" creationId="{49570EEB-B604-408A-9972-4B5C6FC1DF24}"/>
          </ac:spMkLst>
        </pc:spChg>
        <pc:spChg chg="add mod">
          <ac:chgData name="Carlos Marques" userId="13ca8ee889df9f45" providerId="LiveId" clId="{D529D52B-AAFF-44AD-AF9F-27E9801CDFD4}" dt="2020-05-12T15:14:27.531" v="56"/>
          <ac:spMkLst>
            <pc:docMk/>
            <pc:sldMk cId="739311955" sldId="319"/>
            <ac:spMk id="5" creationId="{4D00CA1F-4BFB-4993-9C80-7EF543350201}"/>
          </ac:spMkLst>
        </pc:spChg>
        <pc:picChg chg="mod">
          <ac:chgData name="Carlos Marques" userId="13ca8ee889df9f45" providerId="LiveId" clId="{D529D52B-AAFF-44AD-AF9F-27E9801CDFD4}" dt="2020-05-12T15:15:02.220" v="61" actId="1076"/>
          <ac:picMkLst>
            <pc:docMk/>
            <pc:sldMk cId="739311955" sldId="319"/>
            <ac:picMk id="7" creationId="{69427971-67AD-4435-B0B1-1BAACC9F83E0}"/>
          </ac:picMkLst>
        </pc:picChg>
      </pc:sldChg>
      <pc:sldChg chg="addSp delSp modSp mod">
        <pc:chgData name="Carlos Marques" userId="13ca8ee889df9f45" providerId="LiveId" clId="{D529D52B-AAFF-44AD-AF9F-27E9801CDFD4}" dt="2020-05-12T15:14:17.043" v="54" actId="1076"/>
        <pc:sldMkLst>
          <pc:docMk/>
          <pc:sldMk cId="4148497571" sldId="320"/>
        </pc:sldMkLst>
        <pc:spChg chg="del mod">
          <ac:chgData name="Carlos Marques" userId="13ca8ee889df9f45" providerId="LiveId" clId="{D529D52B-AAFF-44AD-AF9F-27E9801CDFD4}" dt="2020-05-12T15:13:21.654" v="45" actId="478"/>
          <ac:spMkLst>
            <pc:docMk/>
            <pc:sldMk cId="4148497571" sldId="320"/>
            <ac:spMk id="3" creationId="{C85A9CD6-02CD-4509-8F2D-9108ABA232EB}"/>
          </ac:spMkLst>
        </pc:spChg>
        <pc:spChg chg="mod">
          <ac:chgData name="Carlos Marques" userId="13ca8ee889df9f45" providerId="LiveId" clId="{D529D52B-AAFF-44AD-AF9F-27E9801CDFD4}" dt="2020-05-12T15:14:17.043" v="54" actId="1076"/>
          <ac:spMkLst>
            <pc:docMk/>
            <pc:sldMk cId="4148497571" sldId="320"/>
            <ac:spMk id="4" creationId="{49570EEB-B604-408A-9972-4B5C6FC1DF24}"/>
          </ac:spMkLst>
        </pc:spChg>
        <pc:spChg chg="add mod">
          <ac:chgData name="Carlos Marques" userId="13ca8ee889df9f45" providerId="LiveId" clId="{D529D52B-AAFF-44AD-AF9F-27E9801CDFD4}" dt="2020-05-12T15:13:22.766" v="46"/>
          <ac:spMkLst>
            <pc:docMk/>
            <pc:sldMk cId="4148497571" sldId="320"/>
            <ac:spMk id="6" creationId="{57419DF6-7074-467F-BC1E-47E8D81A51B3}"/>
          </ac:spMkLst>
        </pc:spChg>
        <pc:picChg chg="mod">
          <ac:chgData name="Carlos Marques" userId="13ca8ee889df9f45" providerId="LiveId" clId="{D529D52B-AAFF-44AD-AF9F-27E9801CDFD4}" dt="2020-05-12T15:13:37.867" v="49" actId="1076"/>
          <ac:picMkLst>
            <pc:docMk/>
            <pc:sldMk cId="4148497571" sldId="320"/>
            <ac:picMk id="5" creationId="{237140F5-99DA-4947-80B8-0C369C6BB36E}"/>
          </ac:picMkLst>
        </pc:picChg>
      </pc:sldChg>
      <pc:sldChg chg="addSp delSp modSp mod">
        <pc:chgData name="Carlos Marques" userId="13ca8ee889df9f45" providerId="LiveId" clId="{D529D52B-AAFF-44AD-AF9F-27E9801CDFD4}" dt="2020-05-12T15:16:22.101" v="71" actId="948"/>
        <pc:sldMkLst>
          <pc:docMk/>
          <pc:sldMk cId="1033313617" sldId="321"/>
        </pc:sldMkLst>
        <pc:spChg chg="del mod">
          <ac:chgData name="Carlos Marques" userId="13ca8ee889df9f45" providerId="LiveId" clId="{D529D52B-AAFF-44AD-AF9F-27E9801CDFD4}" dt="2020-05-12T15:15:33.633" v="64" actId="478"/>
          <ac:spMkLst>
            <pc:docMk/>
            <pc:sldMk cId="1033313617" sldId="321"/>
            <ac:spMk id="3" creationId="{C85A9CD6-02CD-4509-8F2D-9108ABA232EB}"/>
          </ac:spMkLst>
        </pc:spChg>
        <pc:spChg chg="mod">
          <ac:chgData name="Carlos Marques" userId="13ca8ee889df9f45" providerId="LiveId" clId="{D529D52B-AAFF-44AD-AF9F-27E9801CDFD4}" dt="2020-05-12T15:16:22.101" v="71" actId="948"/>
          <ac:spMkLst>
            <pc:docMk/>
            <pc:sldMk cId="1033313617" sldId="321"/>
            <ac:spMk id="4" creationId="{49570EEB-B604-408A-9972-4B5C6FC1DF24}"/>
          </ac:spMkLst>
        </pc:spChg>
        <pc:spChg chg="add mod">
          <ac:chgData name="Carlos Marques" userId="13ca8ee889df9f45" providerId="LiveId" clId="{D529D52B-AAFF-44AD-AF9F-27E9801CDFD4}" dt="2020-05-12T15:15:40.424" v="65"/>
          <ac:spMkLst>
            <pc:docMk/>
            <pc:sldMk cId="1033313617" sldId="321"/>
            <ac:spMk id="5" creationId="{6583E889-C851-46A5-ABF2-ED3600022DCF}"/>
          </ac:spMkLst>
        </pc:spChg>
        <pc:picChg chg="mod">
          <ac:chgData name="Carlos Marques" userId="13ca8ee889df9f45" providerId="LiveId" clId="{D529D52B-AAFF-44AD-AF9F-27E9801CDFD4}" dt="2020-05-12T15:15:47.640" v="67" actId="1076"/>
          <ac:picMkLst>
            <pc:docMk/>
            <pc:sldMk cId="1033313617" sldId="321"/>
            <ac:picMk id="1026" creationId="{B40A1E9E-7B01-42C6-93DC-F6721D3D7EE0}"/>
          </ac:picMkLst>
        </pc:picChg>
      </pc:sldChg>
      <pc:sldChg chg="add">
        <pc:chgData name="Carlos Marques" userId="13ca8ee889df9f45" providerId="LiveId" clId="{D529D52B-AAFF-44AD-AF9F-27E9801CDFD4}" dt="2020-05-12T15:19:15.560" v="116"/>
        <pc:sldMkLst>
          <pc:docMk/>
          <pc:sldMk cId="2895464702" sldId="322"/>
        </pc:sldMkLst>
      </pc:sldChg>
      <pc:sldChg chg="modSp add mod">
        <pc:chgData name="Carlos Marques" userId="13ca8ee889df9f45" providerId="LiveId" clId="{D529D52B-AAFF-44AD-AF9F-27E9801CDFD4}" dt="2020-05-12T15:27:32.557" v="174" actId="208"/>
        <pc:sldMkLst>
          <pc:docMk/>
          <pc:sldMk cId="3384937867" sldId="326"/>
        </pc:sldMkLst>
        <pc:spChg chg="mod">
          <ac:chgData name="Carlos Marques" userId="13ca8ee889df9f45" providerId="LiveId" clId="{D529D52B-AAFF-44AD-AF9F-27E9801CDFD4}" dt="2020-05-12T15:20:04.052" v="122" actId="108"/>
          <ac:spMkLst>
            <pc:docMk/>
            <pc:sldMk cId="3384937867" sldId="326"/>
            <ac:spMk id="6" creationId="{49570EEB-B604-408A-9972-4B5C6FC1DF24}"/>
          </ac:spMkLst>
        </pc:spChg>
        <pc:spChg chg="mod">
          <ac:chgData name="Carlos Marques" userId="13ca8ee889df9f45" providerId="LiveId" clId="{D529D52B-AAFF-44AD-AF9F-27E9801CDFD4}" dt="2020-05-12T15:19:57.511" v="121" actId="108"/>
          <ac:spMkLst>
            <pc:docMk/>
            <pc:sldMk cId="3384937867" sldId="326"/>
            <ac:spMk id="8" creationId="{49570EEB-B604-408A-9972-4B5C6FC1DF24}"/>
          </ac:spMkLst>
        </pc:spChg>
        <pc:cxnChg chg="mod">
          <ac:chgData name="Carlos Marques" userId="13ca8ee889df9f45" providerId="LiveId" clId="{D529D52B-AAFF-44AD-AF9F-27E9801CDFD4}" dt="2020-05-12T15:27:32.557" v="174" actId="208"/>
          <ac:cxnSpMkLst>
            <pc:docMk/>
            <pc:sldMk cId="3384937867" sldId="326"/>
            <ac:cxnSpMk id="12" creationId="{00000000-0000-0000-0000-000000000000}"/>
          </ac:cxnSpMkLst>
        </pc:cxnChg>
        <pc:cxnChg chg="mod">
          <ac:chgData name="Carlos Marques" userId="13ca8ee889df9f45" providerId="LiveId" clId="{D529D52B-AAFF-44AD-AF9F-27E9801CDFD4}" dt="2020-05-12T15:27:28.119" v="173" actId="208"/>
          <ac:cxnSpMkLst>
            <pc:docMk/>
            <pc:sldMk cId="3384937867" sldId="326"/>
            <ac:cxnSpMk id="13" creationId="{00000000-0000-0000-0000-000000000000}"/>
          </ac:cxnSpMkLst>
        </pc:cxnChg>
      </pc:sldChg>
      <pc:sldChg chg="modSp add mod">
        <pc:chgData name="Carlos Marques" userId="13ca8ee889df9f45" providerId="LiveId" clId="{D529D52B-AAFF-44AD-AF9F-27E9801CDFD4}" dt="2020-05-12T15:24:21.064" v="154" actId="20577"/>
        <pc:sldMkLst>
          <pc:docMk/>
          <pc:sldMk cId="68253744" sldId="335"/>
        </pc:sldMkLst>
        <pc:spChg chg="mod">
          <ac:chgData name="Carlos Marques" userId="13ca8ee889df9f45" providerId="LiveId" clId="{D529D52B-AAFF-44AD-AF9F-27E9801CDFD4}" dt="2020-05-12T15:24:21.064" v="154" actId="20577"/>
          <ac:spMkLst>
            <pc:docMk/>
            <pc:sldMk cId="68253744" sldId="335"/>
            <ac:spMk id="6" creationId="{49570EEB-B604-408A-9972-4B5C6FC1DF24}"/>
          </ac:spMkLst>
        </pc:spChg>
      </pc:sldChg>
      <pc:sldChg chg="modSp add">
        <pc:chgData name="Carlos Marques" userId="13ca8ee889df9f45" providerId="LiveId" clId="{D529D52B-AAFF-44AD-AF9F-27E9801CDFD4}" dt="2020-05-12T15:25:34.171" v="162" actId="207"/>
        <pc:sldMkLst>
          <pc:docMk/>
          <pc:sldMk cId="4053815149" sldId="338"/>
        </pc:sldMkLst>
        <pc:spChg chg="mod">
          <ac:chgData name="Carlos Marques" userId="13ca8ee889df9f45" providerId="LiveId" clId="{D529D52B-AAFF-44AD-AF9F-27E9801CDFD4}" dt="2020-05-12T15:25:34.171" v="162" actId="207"/>
          <ac:spMkLst>
            <pc:docMk/>
            <pc:sldMk cId="4053815149" sldId="338"/>
            <ac:spMk id="5" creationId="{C85A9CD6-02CD-4509-8F2D-9108ABA232EB}"/>
          </ac:spMkLst>
        </pc:spChg>
      </pc:sldChg>
      <pc:sldChg chg="delSp modSp mod">
        <pc:chgData name="Carlos Marques" userId="13ca8ee889df9f45" providerId="LiveId" clId="{D529D52B-AAFF-44AD-AF9F-27E9801CDFD4}" dt="2020-05-12T15:26:13.208" v="171" actId="20577"/>
        <pc:sldMkLst>
          <pc:docMk/>
          <pc:sldMk cId="2170574470" sldId="341"/>
        </pc:sldMkLst>
        <pc:spChg chg="del mod">
          <ac:chgData name="Carlos Marques" userId="13ca8ee889df9f45" providerId="LiveId" clId="{D529D52B-AAFF-44AD-AF9F-27E9801CDFD4}" dt="2020-05-12T15:25:50.136" v="165" actId="478"/>
          <ac:spMkLst>
            <pc:docMk/>
            <pc:sldMk cId="2170574470" sldId="341"/>
            <ac:spMk id="3" creationId="{C85A9CD6-02CD-4509-8F2D-9108ABA232EB}"/>
          </ac:spMkLst>
        </pc:spChg>
        <pc:spChg chg="mod">
          <ac:chgData name="Carlos Marques" userId="13ca8ee889df9f45" providerId="LiveId" clId="{D529D52B-AAFF-44AD-AF9F-27E9801CDFD4}" dt="2020-05-12T15:25:54.897" v="166" actId="207"/>
          <ac:spMkLst>
            <pc:docMk/>
            <pc:sldMk cId="2170574470" sldId="341"/>
            <ac:spMk id="5" creationId="{C85A9CD6-02CD-4509-8F2D-9108ABA232EB}"/>
          </ac:spMkLst>
        </pc:spChg>
        <pc:spChg chg="mod">
          <ac:chgData name="Carlos Marques" userId="13ca8ee889df9f45" providerId="LiveId" clId="{D529D52B-AAFF-44AD-AF9F-27E9801CDFD4}" dt="2020-05-12T15:26:13.208" v="171" actId="20577"/>
          <ac:spMkLst>
            <pc:docMk/>
            <pc:sldMk cId="2170574470" sldId="341"/>
            <ac:spMk id="6" creationId="{49570EEB-B604-408A-9972-4B5C6FC1DF24}"/>
          </ac:spMkLst>
        </pc:spChg>
        <pc:spChg chg="mod">
          <ac:chgData name="Carlos Marques" userId="13ca8ee889df9f45" providerId="LiveId" clId="{D529D52B-AAFF-44AD-AF9F-27E9801CDFD4}" dt="2020-05-12T15:26:08.018" v="168" actId="207"/>
          <ac:spMkLst>
            <pc:docMk/>
            <pc:sldMk cId="2170574470" sldId="341"/>
            <ac:spMk id="11" creationId="{49570EEB-B604-408A-9972-4B5C6FC1DF24}"/>
          </ac:spMkLst>
        </pc:spChg>
      </pc:sldChg>
      <pc:sldChg chg="addSp delSp modSp mod">
        <pc:chgData name="Carlos Marques" userId="13ca8ee889df9f45" providerId="LiveId" clId="{D529D52B-AAFF-44AD-AF9F-27E9801CDFD4}" dt="2020-05-12T15:12:43.460" v="40" actId="255"/>
        <pc:sldMkLst>
          <pc:docMk/>
          <pc:sldMk cId="4025610218" sldId="344"/>
        </pc:sldMkLst>
        <pc:spChg chg="del mod">
          <ac:chgData name="Carlos Marques" userId="13ca8ee889df9f45" providerId="LiveId" clId="{D529D52B-AAFF-44AD-AF9F-27E9801CDFD4}" dt="2020-05-12T15:07:06.504" v="4" actId="478"/>
          <ac:spMkLst>
            <pc:docMk/>
            <pc:sldMk cId="4025610218" sldId="344"/>
            <ac:spMk id="3" creationId="{C85A9CD6-02CD-4509-8F2D-9108ABA232EB}"/>
          </ac:spMkLst>
        </pc:spChg>
        <pc:spChg chg="mod">
          <ac:chgData name="Carlos Marques" userId="13ca8ee889df9f45" providerId="LiveId" clId="{D529D52B-AAFF-44AD-AF9F-27E9801CDFD4}" dt="2020-05-12T15:12:43.460" v="40" actId="255"/>
          <ac:spMkLst>
            <pc:docMk/>
            <pc:sldMk cId="4025610218" sldId="344"/>
            <ac:spMk id="4" creationId="{49570EEB-B604-408A-9972-4B5C6FC1DF24}"/>
          </ac:spMkLst>
        </pc:spChg>
        <pc:spChg chg="add mod">
          <ac:chgData name="Carlos Marques" userId="13ca8ee889df9f45" providerId="LiveId" clId="{D529D52B-AAFF-44AD-AF9F-27E9801CDFD4}" dt="2020-05-12T15:09:14.977" v="15" actId="1076"/>
          <ac:spMkLst>
            <pc:docMk/>
            <pc:sldMk cId="4025610218" sldId="344"/>
            <ac:spMk id="8" creationId="{964217E5-0AFB-48C1-8734-227909AC3CEB}"/>
          </ac:spMkLst>
        </pc:spChg>
        <pc:picChg chg="mod">
          <ac:chgData name="Carlos Marques" userId="13ca8ee889df9f45" providerId="LiveId" clId="{D529D52B-AAFF-44AD-AF9F-27E9801CDFD4}" dt="2020-05-12T15:10:46.975" v="23" actId="1076"/>
          <ac:picMkLst>
            <pc:docMk/>
            <pc:sldMk cId="4025610218" sldId="344"/>
            <ac:picMk id="5" creationId="{A54FFB33-0EDD-41D2-BF8B-CD81F9F72CCC}"/>
          </ac:picMkLst>
        </pc:picChg>
        <pc:picChg chg="mod">
          <ac:chgData name="Carlos Marques" userId="13ca8ee889df9f45" providerId="LiveId" clId="{D529D52B-AAFF-44AD-AF9F-27E9801CDFD4}" dt="2020-05-12T15:10:50.313" v="24" actId="1076"/>
          <ac:picMkLst>
            <pc:docMk/>
            <pc:sldMk cId="4025610218" sldId="344"/>
            <ac:picMk id="7" creationId="{61EFD5B6-7082-4B24-BD94-F309D0D7AED6}"/>
          </ac:picMkLst>
        </pc:picChg>
        <pc:picChg chg="del mod">
          <ac:chgData name="Carlos Marques" userId="13ca8ee889df9f45" providerId="LiveId" clId="{D529D52B-AAFF-44AD-AF9F-27E9801CDFD4}" dt="2020-05-12T15:09:56.014" v="18" actId="478"/>
          <ac:picMkLst>
            <pc:docMk/>
            <pc:sldMk cId="4025610218" sldId="344"/>
            <ac:picMk id="1026" creationId="{321236E5-E31D-4F90-8A00-E202BEAEAF56}"/>
          </ac:picMkLst>
        </pc:picChg>
      </pc:sldChg>
      <pc:sldChg chg="addSp delSp modSp mod">
        <pc:chgData name="Carlos Marques" userId="13ca8ee889df9f45" providerId="LiveId" clId="{D529D52B-AAFF-44AD-AF9F-27E9801CDFD4}" dt="2020-05-12T15:14:01.031" v="52" actId="255"/>
        <pc:sldMkLst>
          <pc:docMk/>
          <pc:sldMk cId="1605864586" sldId="345"/>
        </pc:sldMkLst>
        <pc:spChg chg="del mod">
          <ac:chgData name="Carlos Marques" userId="13ca8ee889df9f45" providerId="LiveId" clId="{D529D52B-AAFF-44AD-AF9F-27E9801CDFD4}" dt="2020-05-12T15:12:06.847" v="34" actId="478"/>
          <ac:spMkLst>
            <pc:docMk/>
            <pc:sldMk cId="1605864586" sldId="345"/>
            <ac:spMk id="3" creationId="{C85A9CD6-02CD-4509-8F2D-9108ABA232EB}"/>
          </ac:spMkLst>
        </pc:spChg>
        <pc:spChg chg="mod">
          <ac:chgData name="Carlos Marques" userId="13ca8ee889df9f45" providerId="LiveId" clId="{D529D52B-AAFF-44AD-AF9F-27E9801CDFD4}" dt="2020-05-12T15:14:01.031" v="52" actId="255"/>
          <ac:spMkLst>
            <pc:docMk/>
            <pc:sldMk cId="1605864586" sldId="345"/>
            <ac:spMk id="4" creationId="{49570EEB-B604-408A-9972-4B5C6FC1DF24}"/>
          </ac:spMkLst>
        </pc:spChg>
        <pc:spChg chg="add mod">
          <ac:chgData name="Carlos Marques" userId="13ca8ee889df9f45" providerId="LiveId" clId="{D529D52B-AAFF-44AD-AF9F-27E9801CDFD4}" dt="2020-05-12T15:12:07.989" v="35"/>
          <ac:spMkLst>
            <pc:docMk/>
            <pc:sldMk cId="1605864586" sldId="345"/>
            <ac:spMk id="5" creationId="{2DD12855-B840-4866-8B9C-2A4C74C8FAD4}"/>
          </ac:spMkLst>
        </pc:spChg>
        <pc:picChg chg="mod">
          <ac:chgData name="Carlos Marques" userId="13ca8ee889df9f45" providerId="LiveId" clId="{D529D52B-AAFF-44AD-AF9F-27E9801CDFD4}" dt="2020-05-12T15:13:09.947" v="43" actId="1076"/>
          <ac:picMkLst>
            <pc:docMk/>
            <pc:sldMk cId="1605864586" sldId="345"/>
            <ac:picMk id="10" creationId="{D38DB7CA-F392-4A11-851F-85705C48B4FA}"/>
          </ac:picMkLst>
        </pc:picChg>
      </pc:sldChg>
      <pc:sldChg chg="delSp modSp mod">
        <pc:chgData name="Carlos Marques" userId="13ca8ee889df9f45" providerId="LiveId" clId="{D529D52B-AAFF-44AD-AF9F-27E9801CDFD4}" dt="2020-05-12T15:18:45.613" v="115" actId="1076"/>
        <pc:sldMkLst>
          <pc:docMk/>
          <pc:sldMk cId="2956208586" sldId="346"/>
        </pc:sldMkLst>
        <pc:spChg chg="del mod">
          <ac:chgData name="Carlos Marques" userId="13ca8ee889df9f45" providerId="LiveId" clId="{D529D52B-AAFF-44AD-AF9F-27E9801CDFD4}" dt="2020-05-12T15:16:48.802" v="72" actId="478"/>
          <ac:spMkLst>
            <pc:docMk/>
            <pc:sldMk cId="2956208586" sldId="346"/>
            <ac:spMk id="3" creationId="{C85A9CD6-02CD-4509-8F2D-9108ABA232EB}"/>
          </ac:spMkLst>
        </pc:spChg>
        <pc:spChg chg="mod">
          <ac:chgData name="Carlos Marques" userId="13ca8ee889df9f45" providerId="LiveId" clId="{D529D52B-AAFF-44AD-AF9F-27E9801CDFD4}" dt="2020-05-12T15:18:18.364" v="113" actId="20577"/>
          <ac:spMkLst>
            <pc:docMk/>
            <pc:sldMk cId="2956208586" sldId="346"/>
            <ac:spMk id="4" creationId="{49570EEB-B604-408A-9972-4B5C6FC1DF24}"/>
          </ac:spMkLst>
        </pc:spChg>
        <pc:spChg chg="mod">
          <ac:chgData name="Carlos Marques" userId="13ca8ee889df9f45" providerId="LiveId" clId="{D529D52B-AAFF-44AD-AF9F-27E9801CDFD4}" dt="2020-05-12T15:18:45.613" v="115" actId="1076"/>
          <ac:spMkLst>
            <pc:docMk/>
            <pc:sldMk cId="2956208586" sldId="346"/>
            <ac:spMk id="5" creationId="{C85A9CD6-02CD-4509-8F2D-9108ABA232EB}"/>
          </ac:spMkLst>
        </pc:spChg>
        <pc:spChg chg="mod">
          <ac:chgData name="Carlos Marques" userId="13ca8ee889df9f45" providerId="LiveId" clId="{D529D52B-AAFF-44AD-AF9F-27E9801CDFD4}" dt="2020-05-12T15:17:09.801" v="76" actId="20577"/>
          <ac:spMkLst>
            <pc:docMk/>
            <pc:sldMk cId="2956208586" sldId="346"/>
            <ac:spMk id="12" creationId="{49570EEB-B604-408A-9972-4B5C6FC1DF24}"/>
          </ac:spMkLst>
        </pc:spChg>
      </pc:sldChg>
      <pc:sldChg chg="modSp del">
        <pc:chgData name="Carlos Marques" userId="13ca8ee889df9f45" providerId="LiveId" clId="{D529D52B-AAFF-44AD-AF9F-27E9801CDFD4}" dt="2020-05-12T15:19:18.294" v="117" actId="47"/>
        <pc:sldMkLst>
          <pc:docMk/>
          <pc:sldMk cId="2711539860" sldId="347"/>
        </pc:sldMkLst>
        <pc:spChg chg="mod">
          <ac:chgData name="Carlos Marques" userId="13ca8ee889df9f45" providerId="LiveId" clId="{D529D52B-AAFF-44AD-AF9F-27E9801CDFD4}" dt="2020-05-12T15:05:30.376" v="0"/>
          <ac:spMkLst>
            <pc:docMk/>
            <pc:sldMk cId="2711539860" sldId="347"/>
            <ac:spMk id="3" creationId="{C85A9CD6-02CD-4509-8F2D-9108ABA232EB}"/>
          </ac:spMkLst>
        </pc:spChg>
      </pc:sldChg>
      <pc:sldChg chg="delSp modSp del mod">
        <pc:chgData name="Carlos Marques" userId="13ca8ee889df9f45" providerId="LiveId" clId="{D529D52B-AAFF-44AD-AF9F-27E9801CDFD4}" dt="2020-05-12T15:20:54.384" v="124" actId="47"/>
        <pc:sldMkLst>
          <pc:docMk/>
          <pc:sldMk cId="1634810481" sldId="348"/>
        </pc:sldMkLst>
        <pc:spChg chg="del mod">
          <ac:chgData name="Carlos Marques" userId="13ca8ee889df9f45" providerId="LiveId" clId="{D529D52B-AAFF-44AD-AF9F-27E9801CDFD4}" dt="2020-05-12T15:20:15.905" v="123" actId="478"/>
          <ac:spMkLst>
            <pc:docMk/>
            <pc:sldMk cId="1634810481" sldId="348"/>
            <ac:spMk id="3" creationId="{C85A9CD6-02CD-4509-8F2D-9108ABA232EB}"/>
          </ac:spMkLst>
        </pc:spChg>
      </pc:sldChg>
      <pc:sldChg chg="delSp modSp mod">
        <pc:chgData name="Carlos Marques" userId="13ca8ee889df9f45" providerId="LiveId" clId="{D529D52B-AAFF-44AD-AF9F-27E9801CDFD4}" dt="2020-05-12T15:21:33.169" v="132" actId="20577"/>
        <pc:sldMkLst>
          <pc:docMk/>
          <pc:sldMk cId="2149615932" sldId="349"/>
        </pc:sldMkLst>
        <pc:spChg chg="del mod">
          <ac:chgData name="Carlos Marques" userId="13ca8ee889df9f45" providerId="LiveId" clId="{D529D52B-AAFF-44AD-AF9F-27E9801CDFD4}" dt="2020-05-12T15:20:58.435" v="125" actId="478"/>
          <ac:spMkLst>
            <pc:docMk/>
            <pc:sldMk cId="2149615932" sldId="349"/>
            <ac:spMk id="3" creationId="{C85A9CD6-02CD-4509-8F2D-9108ABA232EB}"/>
          </ac:spMkLst>
        </pc:spChg>
        <pc:spChg chg="mod">
          <ac:chgData name="Carlos Marques" userId="13ca8ee889df9f45" providerId="LiveId" clId="{D529D52B-AAFF-44AD-AF9F-27E9801CDFD4}" dt="2020-05-12T15:21:02.226" v="126" actId="207"/>
          <ac:spMkLst>
            <pc:docMk/>
            <pc:sldMk cId="2149615932" sldId="349"/>
            <ac:spMk id="5" creationId="{C85A9CD6-02CD-4509-8F2D-9108ABA232EB}"/>
          </ac:spMkLst>
        </pc:spChg>
        <pc:spChg chg="mod">
          <ac:chgData name="Carlos Marques" userId="13ca8ee889df9f45" providerId="LiveId" clId="{D529D52B-AAFF-44AD-AF9F-27E9801CDFD4}" dt="2020-05-12T15:21:33.169" v="132" actId="20577"/>
          <ac:spMkLst>
            <pc:docMk/>
            <pc:sldMk cId="2149615932" sldId="349"/>
            <ac:spMk id="13" creationId="{49570EEB-B604-408A-9972-4B5C6FC1DF24}"/>
          </ac:spMkLst>
        </pc:spChg>
      </pc:sldChg>
      <pc:sldChg chg="delSp modSp mod">
        <pc:chgData name="Carlos Marques" userId="13ca8ee889df9f45" providerId="LiveId" clId="{D529D52B-AAFF-44AD-AF9F-27E9801CDFD4}" dt="2020-05-12T15:22:35.442" v="144" actId="1076"/>
        <pc:sldMkLst>
          <pc:docMk/>
          <pc:sldMk cId="1333258967" sldId="350"/>
        </pc:sldMkLst>
        <pc:spChg chg="del mod">
          <ac:chgData name="Carlos Marques" userId="13ca8ee889df9f45" providerId="LiveId" clId="{D529D52B-AAFF-44AD-AF9F-27E9801CDFD4}" dt="2020-05-12T15:21:52.816" v="134" actId="478"/>
          <ac:spMkLst>
            <pc:docMk/>
            <pc:sldMk cId="1333258967" sldId="350"/>
            <ac:spMk id="3" creationId="{C85A9CD6-02CD-4509-8F2D-9108ABA232EB}"/>
          </ac:spMkLst>
        </pc:spChg>
        <pc:spChg chg="mod">
          <ac:chgData name="Carlos Marques" userId="13ca8ee889df9f45" providerId="LiveId" clId="{D529D52B-AAFF-44AD-AF9F-27E9801CDFD4}" dt="2020-05-12T15:21:56.889" v="135" actId="207"/>
          <ac:spMkLst>
            <pc:docMk/>
            <pc:sldMk cId="1333258967" sldId="350"/>
            <ac:spMk id="5" creationId="{C85A9CD6-02CD-4509-8F2D-9108ABA232EB}"/>
          </ac:spMkLst>
        </pc:spChg>
        <pc:spChg chg="mod">
          <ac:chgData name="Carlos Marques" userId="13ca8ee889df9f45" providerId="LiveId" clId="{D529D52B-AAFF-44AD-AF9F-27E9801CDFD4}" dt="2020-05-12T15:22:26.632" v="143" actId="20577"/>
          <ac:spMkLst>
            <pc:docMk/>
            <pc:sldMk cId="1333258967" sldId="350"/>
            <ac:spMk id="13" creationId="{49570EEB-B604-408A-9972-4B5C6FC1DF24}"/>
          </ac:spMkLst>
        </pc:spChg>
        <pc:picChg chg="mod">
          <ac:chgData name="Carlos Marques" userId="13ca8ee889df9f45" providerId="LiveId" clId="{D529D52B-AAFF-44AD-AF9F-27E9801CDFD4}" dt="2020-05-12T15:22:35.442" v="144" actId="1076"/>
          <ac:picMkLst>
            <pc:docMk/>
            <pc:sldMk cId="1333258967" sldId="350"/>
            <ac:picMk id="4" creationId="{DD4D7046-6832-4ED9-B436-7DF5E3977BEF}"/>
          </ac:picMkLst>
        </pc:picChg>
      </pc:sldChg>
      <pc:sldChg chg="delSp modSp mod">
        <pc:chgData name="Carlos Marques" userId="13ca8ee889df9f45" providerId="LiveId" clId="{D529D52B-AAFF-44AD-AF9F-27E9801CDFD4}" dt="2020-05-12T15:23:40.216" v="151" actId="207"/>
        <pc:sldMkLst>
          <pc:docMk/>
          <pc:sldMk cId="3129104140" sldId="351"/>
        </pc:sldMkLst>
        <pc:spChg chg="del mod">
          <ac:chgData name="Carlos Marques" userId="13ca8ee889df9f45" providerId="LiveId" clId="{D529D52B-AAFF-44AD-AF9F-27E9801CDFD4}" dt="2020-05-12T15:22:50.209" v="145" actId="478"/>
          <ac:spMkLst>
            <pc:docMk/>
            <pc:sldMk cId="3129104140" sldId="351"/>
            <ac:spMk id="3" creationId="{C85A9CD6-02CD-4509-8F2D-9108ABA232EB}"/>
          </ac:spMkLst>
        </pc:spChg>
        <pc:spChg chg="mod">
          <ac:chgData name="Carlos Marques" userId="13ca8ee889df9f45" providerId="LiveId" clId="{D529D52B-AAFF-44AD-AF9F-27E9801CDFD4}" dt="2020-05-12T15:22:55.434" v="146" actId="207"/>
          <ac:spMkLst>
            <pc:docMk/>
            <pc:sldMk cId="3129104140" sldId="351"/>
            <ac:spMk id="5" creationId="{C85A9CD6-02CD-4509-8F2D-9108ABA232EB}"/>
          </ac:spMkLst>
        </pc:spChg>
        <pc:spChg chg="mod">
          <ac:chgData name="Carlos Marques" userId="13ca8ee889df9f45" providerId="LiveId" clId="{D529D52B-AAFF-44AD-AF9F-27E9801CDFD4}" dt="2020-05-12T15:23:01.781" v="148" actId="207"/>
          <ac:spMkLst>
            <pc:docMk/>
            <pc:sldMk cId="3129104140" sldId="351"/>
            <ac:spMk id="12" creationId="{49570EEB-B604-408A-9972-4B5C6FC1DF24}"/>
          </ac:spMkLst>
        </pc:spChg>
        <pc:spChg chg="mod">
          <ac:chgData name="Carlos Marques" userId="13ca8ee889df9f45" providerId="LiveId" clId="{D529D52B-AAFF-44AD-AF9F-27E9801CDFD4}" dt="2020-05-12T15:23:05.687" v="149" actId="207"/>
          <ac:spMkLst>
            <pc:docMk/>
            <pc:sldMk cId="3129104140" sldId="351"/>
            <ac:spMk id="13" creationId="{00000000-0000-0000-0000-000000000000}"/>
          </ac:spMkLst>
        </pc:spChg>
        <pc:spChg chg="mod">
          <ac:chgData name="Carlos Marques" userId="13ca8ee889df9f45" providerId="LiveId" clId="{D529D52B-AAFF-44AD-AF9F-27E9801CDFD4}" dt="2020-05-12T15:23:40.216" v="151" actId="207"/>
          <ac:spMkLst>
            <pc:docMk/>
            <pc:sldMk cId="3129104140" sldId="351"/>
            <ac:spMk id="14" creationId="{00000000-0000-0000-0000-000000000000}"/>
          </ac:spMkLst>
        </pc:spChg>
      </pc:sldChg>
      <pc:sldChg chg="modSp del">
        <pc:chgData name="Carlos Marques" userId="13ca8ee889df9f45" providerId="LiveId" clId="{D529D52B-AAFF-44AD-AF9F-27E9801CDFD4}" dt="2020-05-12T15:24:26.392" v="155" actId="47"/>
        <pc:sldMkLst>
          <pc:docMk/>
          <pc:sldMk cId="3888476376" sldId="352"/>
        </pc:sldMkLst>
        <pc:spChg chg="mod">
          <ac:chgData name="Carlos Marques" userId="13ca8ee889df9f45" providerId="LiveId" clId="{D529D52B-AAFF-44AD-AF9F-27E9801CDFD4}" dt="2020-05-12T15:05:30.376" v="0"/>
          <ac:spMkLst>
            <pc:docMk/>
            <pc:sldMk cId="3888476376" sldId="352"/>
            <ac:spMk id="3" creationId="{C85A9CD6-02CD-4509-8F2D-9108ABA232EB}"/>
          </ac:spMkLst>
        </pc:spChg>
      </pc:sldChg>
      <pc:sldChg chg="modSp del">
        <pc:chgData name="Carlos Marques" userId="13ca8ee889df9f45" providerId="LiveId" clId="{D529D52B-AAFF-44AD-AF9F-27E9801CDFD4}" dt="2020-05-12T15:24:51.060" v="157" actId="47"/>
        <pc:sldMkLst>
          <pc:docMk/>
          <pc:sldMk cId="1476652163" sldId="353"/>
        </pc:sldMkLst>
        <pc:spChg chg="mod">
          <ac:chgData name="Carlos Marques" userId="13ca8ee889df9f45" providerId="LiveId" clId="{D529D52B-AAFF-44AD-AF9F-27E9801CDFD4}" dt="2020-05-12T15:05:30.376" v="0"/>
          <ac:spMkLst>
            <pc:docMk/>
            <pc:sldMk cId="1476652163" sldId="353"/>
            <ac:spMk id="3" creationId="{C85A9CD6-02CD-4509-8F2D-9108ABA232EB}"/>
          </ac:spMkLst>
        </pc:spChg>
      </pc:sldChg>
      <pc:sldChg chg="delSp modSp mod">
        <pc:chgData name="Carlos Marques" userId="13ca8ee889df9f45" providerId="LiveId" clId="{D529D52B-AAFF-44AD-AF9F-27E9801CDFD4}" dt="2020-05-12T15:25:43.271" v="164" actId="207"/>
        <pc:sldMkLst>
          <pc:docMk/>
          <pc:sldMk cId="3078909839" sldId="354"/>
        </pc:sldMkLst>
        <pc:spChg chg="del mod">
          <ac:chgData name="Carlos Marques" userId="13ca8ee889df9f45" providerId="LiveId" clId="{D529D52B-AAFF-44AD-AF9F-27E9801CDFD4}" dt="2020-05-12T15:24:55.730" v="158" actId="478"/>
          <ac:spMkLst>
            <pc:docMk/>
            <pc:sldMk cId="3078909839" sldId="354"/>
            <ac:spMk id="3" creationId="{C85A9CD6-02CD-4509-8F2D-9108ABA232EB}"/>
          </ac:spMkLst>
        </pc:spChg>
        <pc:spChg chg="mod">
          <ac:chgData name="Carlos Marques" userId="13ca8ee889df9f45" providerId="LiveId" clId="{D529D52B-AAFF-44AD-AF9F-27E9801CDFD4}" dt="2020-05-12T15:25:39.606" v="163" actId="207"/>
          <ac:spMkLst>
            <pc:docMk/>
            <pc:sldMk cId="3078909839" sldId="354"/>
            <ac:spMk id="5" creationId="{C85A9CD6-02CD-4509-8F2D-9108ABA232EB}"/>
          </ac:spMkLst>
        </pc:spChg>
        <pc:spChg chg="mod">
          <ac:chgData name="Carlos Marques" userId="13ca8ee889df9f45" providerId="LiveId" clId="{D529D52B-AAFF-44AD-AF9F-27E9801CDFD4}" dt="2020-05-12T15:25:43.271" v="164" actId="207"/>
          <ac:spMkLst>
            <pc:docMk/>
            <pc:sldMk cId="3078909839" sldId="354"/>
            <ac:spMk id="6" creationId="{49570EEB-B604-408A-9972-4B5C6FC1DF24}"/>
          </ac:spMkLst>
        </pc:spChg>
      </pc:sldChg>
    </pc:docChg>
  </pc:docChgLst>
  <pc:docChgLst>
    <pc:chgData name="carlosfariamarques" userId="S::carlosfariamarques_gmail.com#ext#@raemineduc.onmicrosoft.com::73173819-281e-4d91-91af-2c22b0101c42" providerId="AD" clId="Web-{B51DA9FD-0481-4001-05D8-D963B80968D6}"/>
    <pc:docChg chg="sldOrd">
      <pc:chgData name="carlosfariamarques" userId="S::carlosfariamarques_gmail.com#ext#@raemineduc.onmicrosoft.com::73173819-281e-4d91-91af-2c22b0101c42" providerId="AD" clId="Web-{B51DA9FD-0481-4001-05D8-D963B80968D6}" dt="2020-05-12T21:09:12.031" v="0"/>
      <pc:docMkLst>
        <pc:docMk/>
      </pc:docMkLst>
      <pc:sldChg chg="ord">
        <pc:chgData name="carlosfariamarques" userId="S::carlosfariamarques_gmail.com#ext#@raemineduc.onmicrosoft.com::73173819-281e-4d91-91af-2c22b0101c42" providerId="AD" clId="Web-{B51DA9FD-0481-4001-05D8-D963B80968D6}" dt="2020-05-12T21:09:12.031" v="0"/>
        <pc:sldMkLst>
          <pc:docMk/>
          <pc:sldMk cId="2956208586" sldId="346"/>
        </pc:sldMkLst>
      </pc:sldChg>
    </pc:docChg>
  </pc:docChgLst>
  <pc:docChgLst>
    <pc:chgData name="Cláudia Minderico (DGE)" userId="S::claudia.minderico@dge.mec.pt::7d3ed1ce-77f7-456e-9717-4879b9863fc6" providerId="AD" clId="Web-{63594E10-8E43-4A7A-B0FA-8F0C391A0C12}"/>
    <pc:docChg chg="modSld">
      <pc:chgData name="Cláudia Minderico (DGE)" userId="S::claudia.minderico@dge.mec.pt::7d3ed1ce-77f7-456e-9717-4879b9863fc6" providerId="AD" clId="Web-{63594E10-8E43-4A7A-B0FA-8F0C391A0C12}" dt="2020-05-12T17:59:56.595" v="35" actId="1076"/>
      <pc:docMkLst>
        <pc:docMk/>
      </pc:docMkLst>
      <pc:sldChg chg="modSp">
        <pc:chgData name="Cláudia Minderico (DGE)" userId="S::claudia.minderico@dge.mec.pt::7d3ed1ce-77f7-456e-9717-4879b9863fc6" providerId="AD" clId="Web-{63594E10-8E43-4A7A-B0FA-8F0C391A0C12}" dt="2020-05-12T17:57:06.454" v="1" actId="1076"/>
        <pc:sldMkLst>
          <pc:docMk/>
          <pc:sldMk cId="3830337371" sldId="312"/>
        </pc:sldMkLst>
        <pc:spChg chg="mod">
          <ac:chgData name="Cláudia Minderico (DGE)" userId="S::claudia.minderico@dge.mec.pt::7d3ed1ce-77f7-456e-9717-4879b9863fc6" providerId="AD" clId="Web-{63594E10-8E43-4A7A-B0FA-8F0C391A0C12}" dt="2020-05-12T17:57:06.454" v="1" actId="1076"/>
          <ac:spMkLst>
            <pc:docMk/>
            <pc:sldMk cId="3830337371" sldId="312"/>
            <ac:spMk id="3" creationId="{C85A9CD6-02CD-4509-8F2D-9108ABA232EB}"/>
          </ac:spMkLst>
        </pc:spChg>
      </pc:sldChg>
      <pc:sldChg chg="modSp">
        <pc:chgData name="Cláudia Minderico (DGE)" userId="S::claudia.minderico@dge.mec.pt::7d3ed1ce-77f7-456e-9717-4879b9863fc6" providerId="AD" clId="Web-{63594E10-8E43-4A7A-B0FA-8F0C391A0C12}" dt="2020-05-12T17:57:29.845" v="2" actId="1076"/>
        <pc:sldMkLst>
          <pc:docMk/>
          <pc:sldMk cId="739311955" sldId="319"/>
        </pc:sldMkLst>
        <pc:picChg chg="mod">
          <ac:chgData name="Cláudia Minderico (DGE)" userId="S::claudia.minderico@dge.mec.pt::7d3ed1ce-77f7-456e-9717-4879b9863fc6" providerId="AD" clId="Web-{63594E10-8E43-4A7A-B0FA-8F0C391A0C12}" dt="2020-05-12T17:57:29.845" v="2" actId="1076"/>
          <ac:picMkLst>
            <pc:docMk/>
            <pc:sldMk cId="739311955" sldId="319"/>
            <ac:picMk id="7" creationId="{69427971-67AD-4435-B0B1-1BAACC9F83E0}"/>
          </ac:picMkLst>
        </pc:picChg>
      </pc:sldChg>
      <pc:sldChg chg="modSp">
        <pc:chgData name="Cláudia Minderico (DGE)" userId="S::claudia.minderico@dge.mec.pt::7d3ed1ce-77f7-456e-9717-4879b9863fc6" providerId="AD" clId="Web-{63594E10-8E43-4A7A-B0FA-8F0C391A0C12}" dt="2020-05-12T17:57:56.064" v="5"/>
        <pc:sldMkLst>
          <pc:docMk/>
          <pc:sldMk cId="3384937867" sldId="326"/>
        </pc:sldMkLst>
        <pc:spChg chg="mod">
          <ac:chgData name="Cláudia Minderico (DGE)" userId="S::claudia.minderico@dge.mec.pt::7d3ed1ce-77f7-456e-9717-4879b9863fc6" providerId="AD" clId="Web-{63594E10-8E43-4A7A-B0FA-8F0C391A0C12}" dt="2020-05-12T17:57:56.064" v="5"/>
          <ac:spMkLst>
            <pc:docMk/>
            <pc:sldMk cId="3384937867" sldId="326"/>
            <ac:spMk id="5" creationId="{C85A9CD6-02CD-4509-8F2D-9108ABA232EB}"/>
          </ac:spMkLst>
        </pc:spChg>
      </pc:sldChg>
      <pc:sldChg chg="modSp">
        <pc:chgData name="Cláudia Minderico (DGE)" userId="S::claudia.minderico@dge.mec.pt::7d3ed1ce-77f7-456e-9717-4879b9863fc6" providerId="AD" clId="Web-{63594E10-8E43-4A7A-B0FA-8F0C391A0C12}" dt="2020-05-12T17:58:56.501" v="25" actId="20577"/>
        <pc:sldMkLst>
          <pc:docMk/>
          <pc:sldMk cId="68253744" sldId="335"/>
        </pc:sldMkLst>
        <pc:spChg chg="mod">
          <ac:chgData name="Cláudia Minderico (DGE)" userId="S::claudia.minderico@dge.mec.pt::7d3ed1ce-77f7-456e-9717-4879b9863fc6" providerId="AD" clId="Web-{63594E10-8E43-4A7A-B0FA-8F0C391A0C12}" dt="2020-05-12T17:58:56.501" v="25" actId="20577"/>
          <ac:spMkLst>
            <pc:docMk/>
            <pc:sldMk cId="68253744" sldId="335"/>
            <ac:spMk id="6" creationId="{49570EEB-B604-408A-9972-4B5C6FC1DF24}"/>
          </ac:spMkLst>
        </pc:spChg>
      </pc:sldChg>
      <pc:sldChg chg="modSp">
        <pc:chgData name="Cláudia Minderico (DGE)" userId="S::claudia.minderico@dge.mec.pt::7d3ed1ce-77f7-456e-9717-4879b9863fc6" providerId="AD" clId="Web-{63594E10-8E43-4A7A-B0FA-8F0C391A0C12}" dt="2020-05-12T17:59:56.595" v="35" actId="1076"/>
        <pc:sldMkLst>
          <pc:docMk/>
          <pc:sldMk cId="2170574470" sldId="341"/>
        </pc:sldMkLst>
        <pc:spChg chg="mod">
          <ac:chgData name="Cláudia Minderico (DGE)" userId="S::claudia.minderico@dge.mec.pt::7d3ed1ce-77f7-456e-9717-4879b9863fc6" providerId="AD" clId="Web-{63594E10-8E43-4A7A-B0FA-8F0C391A0C12}" dt="2020-05-12T17:59:43.111" v="33" actId="1076"/>
          <ac:spMkLst>
            <pc:docMk/>
            <pc:sldMk cId="2170574470" sldId="341"/>
            <ac:spMk id="5" creationId="{C85A9CD6-02CD-4509-8F2D-9108ABA232EB}"/>
          </ac:spMkLst>
        </pc:spChg>
        <pc:spChg chg="mod">
          <ac:chgData name="Cláudia Minderico (DGE)" userId="S::claudia.minderico@dge.mec.pt::7d3ed1ce-77f7-456e-9717-4879b9863fc6" providerId="AD" clId="Web-{63594E10-8E43-4A7A-B0FA-8F0C391A0C12}" dt="2020-05-12T17:59:56.595" v="35" actId="1076"/>
          <ac:spMkLst>
            <pc:docMk/>
            <pc:sldMk cId="2170574470" sldId="341"/>
            <ac:spMk id="6" creationId="{49570EEB-B604-408A-9972-4B5C6FC1DF24}"/>
          </ac:spMkLst>
        </pc:spChg>
        <pc:spChg chg="mod">
          <ac:chgData name="Cláudia Minderico (DGE)" userId="S::claudia.minderico@dge.mec.pt::7d3ed1ce-77f7-456e-9717-4879b9863fc6" providerId="AD" clId="Web-{63594E10-8E43-4A7A-B0FA-8F0C391A0C12}" dt="2020-05-12T17:59:51.236" v="34" actId="1076"/>
          <ac:spMkLst>
            <pc:docMk/>
            <pc:sldMk cId="2170574470" sldId="341"/>
            <ac:spMk id="11" creationId="{49570EEB-B604-408A-9972-4B5C6FC1DF24}"/>
          </ac:spMkLst>
        </pc:spChg>
      </pc:sldChg>
      <pc:sldChg chg="modSp">
        <pc:chgData name="Cláudia Minderico (DGE)" userId="S::claudia.minderico@dge.mec.pt::7d3ed1ce-77f7-456e-9717-4879b9863fc6" providerId="AD" clId="Web-{63594E10-8E43-4A7A-B0FA-8F0C391A0C12}" dt="2020-05-12T17:57:46.533" v="4"/>
        <pc:sldMkLst>
          <pc:docMk/>
          <pc:sldMk cId="2956208586" sldId="346"/>
        </pc:sldMkLst>
        <pc:spChg chg="mod">
          <ac:chgData name="Cláudia Minderico (DGE)" userId="S::claudia.minderico@dge.mec.pt::7d3ed1ce-77f7-456e-9717-4879b9863fc6" providerId="AD" clId="Web-{63594E10-8E43-4A7A-B0FA-8F0C391A0C12}" dt="2020-05-12T17:57:46.533" v="4"/>
          <ac:spMkLst>
            <pc:docMk/>
            <pc:sldMk cId="2956208586" sldId="346"/>
            <ac:spMk id="5" creationId="{C85A9CD6-02CD-4509-8F2D-9108ABA232EB}"/>
          </ac:spMkLst>
        </pc:spChg>
      </pc:sldChg>
      <pc:sldChg chg="modSp">
        <pc:chgData name="Cláudia Minderico (DGE)" userId="S::claudia.minderico@dge.mec.pt::7d3ed1ce-77f7-456e-9717-4879b9863fc6" providerId="AD" clId="Web-{63594E10-8E43-4A7A-B0FA-8F0C391A0C12}" dt="2020-05-12T17:58:05.157" v="6"/>
        <pc:sldMkLst>
          <pc:docMk/>
          <pc:sldMk cId="2149615932" sldId="349"/>
        </pc:sldMkLst>
        <pc:spChg chg="mod">
          <ac:chgData name="Cláudia Minderico (DGE)" userId="S::claudia.minderico@dge.mec.pt::7d3ed1ce-77f7-456e-9717-4879b9863fc6" providerId="AD" clId="Web-{63594E10-8E43-4A7A-B0FA-8F0C391A0C12}" dt="2020-05-12T17:58:05.157" v="6"/>
          <ac:spMkLst>
            <pc:docMk/>
            <pc:sldMk cId="2149615932" sldId="349"/>
            <ac:spMk id="5" creationId="{C85A9CD6-02CD-4509-8F2D-9108ABA232EB}"/>
          </ac:spMkLst>
        </pc:spChg>
      </pc:sldChg>
      <pc:sldChg chg="modSp">
        <pc:chgData name="Cláudia Minderico (DGE)" userId="S::claudia.minderico@dge.mec.pt::7d3ed1ce-77f7-456e-9717-4879b9863fc6" providerId="AD" clId="Web-{63594E10-8E43-4A7A-B0FA-8F0C391A0C12}" dt="2020-05-12T17:58:22.095" v="9" actId="20577"/>
        <pc:sldMkLst>
          <pc:docMk/>
          <pc:sldMk cId="1333258967" sldId="350"/>
        </pc:sldMkLst>
        <pc:spChg chg="mod">
          <ac:chgData name="Cláudia Minderico (DGE)" userId="S::claudia.minderico@dge.mec.pt::7d3ed1ce-77f7-456e-9717-4879b9863fc6" providerId="AD" clId="Web-{63594E10-8E43-4A7A-B0FA-8F0C391A0C12}" dt="2020-05-12T17:58:22.095" v="9" actId="20577"/>
          <ac:spMkLst>
            <pc:docMk/>
            <pc:sldMk cId="1333258967" sldId="350"/>
            <ac:spMk id="5" creationId="{C85A9CD6-02CD-4509-8F2D-9108ABA232EB}"/>
          </ac:spMkLst>
        </pc:spChg>
      </pc:sldChg>
      <pc:sldChg chg="modSp">
        <pc:chgData name="Cláudia Minderico (DGE)" userId="S::claudia.minderico@dge.mec.pt::7d3ed1ce-77f7-456e-9717-4879b9863fc6" providerId="AD" clId="Web-{63594E10-8E43-4A7A-B0FA-8F0C391A0C12}" dt="2020-05-12T17:58:30.783" v="10"/>
        <pc:sldMkLst>
          <pc:docMk/>
          <pc:sldMk cId="3129104140" sldId="351"/>
        </pc:sldMkLst>
        <pc:spChg chg="mod">
          <ac:chgData name="Cláudia Minderico (DGE)" userId="S::claudia.minderico@dge.mec.pt::7d3ed1ce-77f7-456e-9717-4879b9863fc6" providerId="AD" clId="Web-{63594E10-8E43-4A7A-B0FA-8F0C391A0C12}" dt="2020-05-12T17:58:30.783" v="10"/>
          <ac:spMkLst>
            <pc:docMk/>
            <pc:sldMk cId="3129104140" sldId="351"/>
            <ac:spMk id="5" creationId="{C85A9CD6-02CD-4509-8F2D-9108ABA232EB}"/>
          </ac:spMkLst>
        </pc:spChg>
      </pc:sldChg>
      <pc:sldChg chg="modSp">
        <pc:chgData name="Cláudia Minderico (DGE)" userId="S::claudia.minderico@dge.mec.pt::7d3ed1ce-77f7-456e-9717-4879b9863fc6" providerId="AD" clId="Web-{63594E10-8E43-4A7A-B0FA-8F0C391A0C12}" dt="2020-05-12T17:59:16.486" v="29" actId="1076"/>
        <pc:sldMkLst>
          <pc:docMk/>
          <pc:sldMk cId="3078909839" sldId="354"/>
        </pc:sldMkLst>
        <pc:spChg chg="mod">
          <ac:chgData name="Cláudia Minderico (DGE)" userId="S::claudia.minderico@dge.mec.pt::7d3ed1ce-77f7-456e-9717-4879b9863fc6" providerId="AD" clId="Web-{63594E10-8E43-4A7A-B0FA-8F0C391A0C12}" dt="2020-05-12T17:59:16.486" v="29" actId="1076"/>
          <ac:spMkLst>
            <pc:docMk/>
            <pc:sldMk cId="3078909839" sldId="354"/>
            <ac:spMk id="5" creationId="{C85A9CD6-02CD-4509-8F2D-9108ABA232EB}"/>
          </ac:spMkLst>
        </pc:spChg>
      </pc:sldChg>
    </pc:docChg>
  </pc:docChgLst>
  <pc:docChgLst>
    <pc:chgData name="Alexandre Mateus (DGE)" userId="S::alexandre.mateus@dge.mec.pt::932cd0c3-627e-4c13-b17b-2d275d3a348e" providerId="AD" clId="Web-{5D40D798-CCF9-4727-B9A4-D735E63B68E1}"/>
    <pc:docChg chg="modSld">
      <pc:chgData name="Alexandre Mateus (DGE)" userId="S::alexandre.mateus@dge.mec.pt::932cd0c3-627e-4c13-b17b-2d275d3a348e" providerId="AD" clId="Web-{5D40D798-CCF9-4727-B9A4-D735E63B68E1}" dt="2020-05-12T18:00:55.995" v="83" actId="1076"/>
      <pc:docMkLst>
        <pc:docMk/>
      </pc:docMkLst>
      <pc:sldChg chg="modSp">
        <pc:chgData name="Alexandre Mateus (DGE)" userId="S::alexandre.mateus@dge.mec.pt::932cd0c3-627e-4c13-b17b-2d275d3a348e" providerId="AD" clId="Web-{5D40D798-CCF9-4727-B9A4-D735E63B68E1}" dt="2020-05-12T18:00:55.995" v="83" actId="1076"/>
        <pc:sldMkLst>
          <pc:docMk/>
          <pc:sldMk cId="3830337371" sldId="312"/>
        </pc:sldMkLst>
        <pc:spChg chg="mod">
          <ac:chgData name="Alexandre Mateus (DGE)" userId="S::alexandre.mateus@dge.mec.pt::932cd0c3-627e-4c13-b17b-2d275d3a348e" providerId="AD" clId="Web-{5D40D798-CCF9-4727-B9A4-D735E63B68E1}" dt="2020-05-12T18:00:55.995" v="83" actId="1076"/>
          <ac:spMkLst>
            <pc:docMk/>
            <pc:sldMk cId="3830337371" sldId="312"/>
            <ac:spMk id="3" creationId="{C85A9CD6-02CD-4509-8F2D-9108ABA232EB}"/>
          </ac:spMkLst>
        </pc:spChg>
      </pc:sldChg>
      <pc:sldChg chg="addSp delSp modSp">
        <pc:chgData name="Alexandre Mateus (DGE)" userId="S::alexandre.mateus@dge.mec.pt::932cd0c3-627e-4c13-b17b-2d275d3a348e" providerId="AD" clId="Web-{5D40D798-CCF9-4727-B9A4-D735E63B68E1}" dt="2020-05-12T17:51:13.866" v="14" actId="1076"/>
        <pc:sldMkLst>
          <pc:docMk/>
          <pc:sldMk cId="2008758591" sldId="313"/>
        </pc:sldMkLst>
        <pc:spChg chg="add">
          <ac:chgData name="Alexandre Mateus (DGE)" userId="S::alexandre.mateus@dge.mec.pt::932cd0c3-627e-4c13-b17b-2d275d3a348e" providerId="AD" clId="Web-{5D40D798-CCF9-4727-B9A4-D735E63B68E1}" dt="2020-05-12T17:50:55.773" v="11"/>
          <ac:spMkLst>
            <pc:docMk/>
            <pc:sldMk cId="2008758591" sldId="313"/>
            <ac:spMk id="2" creationId="{02FDCA28-5290-4E6F-AADF-3B807ACBC992}"/>
          </ac:spMkLst>
        </pc:spChg>
        <pc:spChg chg="mod">
          <ac:chgData name="Alexandre Mateus (DGE)" userId="S::alexandre.mateus@dge.mec.pt::932cd0c3-627e-4c13-b17b-2d275d3a348e" providerId="AD" clId="Web-{5D40D798-CCF9-4727-B9A4-D735E63B68E1}" dt="2020-05-12T17:51:13.866" v="14" actId="1076"/>
          <ac:spMkLst>
            <pc:docMk/>
            <pc:sldMk cId="2008758591" sldId="313"/>
            <ac:spMk id="4" creationId="{49570EEB-B604-408A-9972-4B5C6FC1DF24}"/>
          </ac:spMkLst>
        </pc:spChg>
        <pc:spChg chg="del mod">
          <ac:chgData name="Alexandre Mateus (DGE)" userId="S::alexandre.mateus@dge.mec.pt::932cd0c3-627e-4c13-b17b-2d275d3a348e" providerId="AD" clId="Web-{5D40D798-CCF9-4727-B9A4-D735E63B68E1}" dt="2020-05-12T17:50:50.632" v="10"/>
          <ac:spMkLst>
            <pc:docMk/>
            <pc:sldMk cId="2008758591" sldId="313"/>
            <ac:spMk id="5" creationId="{75977C51-E909-4575-9928-6943D928905C}"/>
          </ac:spMkLst>
        </pc:spChg>
      </pc:sldChg>
      <pc:sldChg chg="addSp delSp modSp">
        <pc:chgData name="Alexandre Mateus (DGE)" userId="S::alexandre.mateus@dge.mec.pt::932cd0c3-627e-4c13-b17b-2d275d3a348e" providerId="AD" clId="Web-{5D40D798-CCF9-4727-B9A4-D735E63B68E1}" dt="2020-05-12T17:54:50.914" v="33" actId="1076"/>
        <pc:sldMkLst>
          <pc:docMk/>
          <pc:sldMk cId="739311955" sldId="319"/>
        </pc:sldMkLst>
        <pc:spChg chg="add">
          <ac:chgData name="Alexandre Mateus (DGE)" userId="S::alexandre.mateus@dge.mec.pt::932cd0c3-627e-4c13-b17b-2d275d3a348e" providerId="AD" clId="Web-{5D40D798-CCF9-4727-B9A4-D735E63B68E1}" dt="2020-05-12T17:54:25.633" v="30"/>
          <ac:spMkLst>
            <pc:docMk/>
            <pc:sldMk cId="739311955" sldId="319"/>
            <ac:spMk id="2" creationId="{0B5FE364-735E-48C4-8681-F0EAB857F973}"/>
          </ac:spMkLst>
        </pc:spChg>
        <pc:spChg chg="mod">
          <ac:chgData name="Alexandre Mateus (DGE)" userId="S::alexandre.mateus@dge.mec.pt::932cd0c3-627e-4c13-b17b-2d275d3a348e" providerId="AD" clId="Web-{5D40D798-CCF9-4727-B9A4-D735E63B68E1}" dt="2020-05-12T17:54:50.914" v="33" actId="1076"/>
          <ac:spMkLst>
            <pc:docMk/>
            <pc:sldMk cId="739311955" sldId="319"/>
            <ac:spMk id="4" creationId="{49570EEB-B604-408A-9972-4B5C6FC1DF24}"/>
          </ac:spMkLst>
        </pc:spChg>
        <pc:spChg chg="del">
          <ac:chgData name="Alexandre Mateus (DGE)" userId="S::alexandre.mateus@dge.mec.pt::932cd0c3-627e-4c13-b17b-2d275d3a348e" providerId="AD" clId="Web-{5D40D798-CCF9-4727-B9A4-D735E63B68E1}" dt="2020-05-12T17:54:24.742" v="29"/>
          <ac:spMkLst>
            <pc:docMk/>
            <pc:sldMk cId="739311955" sldId="319"/>
            <ac:spMk id="5" creationId="{4D00CA1F-4BFB-4993-9C80-7EF543350201}"/>
          </ac:spMkLst>
        </pc:spChg>
        <pc:picChg chg="mod">
          <ac:chgData name="Alexandre Mateus (DGE)" userId="S::alexandre.mateus@dge.mec.pt::932cd0c3-627e-4c13-b17b-2d275d3a348e" providerId="AD" clId="Web-{5D40D798-CCF9-4727-B9A4-D735E63B68E1}" dt="2020-05-12T17:54:17.164" v="28" actId="1076"/>
          <ac:picMkLst>
            <pc:docMk/>
            <pc:sldMk cId="739311955" sldId="319"/>
            <ac:picMk id="7" creationId="{69427971-67AD-4435-B0B1-1BAACC9F83E0}"/>
          </ac:picMkLst>
        </pc:picChg>
      </pc:sldChg>
      <pc:sldChg chg="addSp delSp modSp">
        <pc:chgData name="Alexandre Mateus (DGE)" userId="S::alexandre.mateus@dge.mec.pt::932cd0c3-627e-4c13-b17b-2d275d3a348e" providerId="AD" clId="Web-{5D40D798-CCF9-4727-B9A4-D735E63B68E1}" dt="2020-05-12T17:54:09.367" v="27" actId="1076"/>
        <pc:sldMkLst>
          <pc:docMk/>
          <pc:sldMk cId="4148497571" sldId="320"/>
        </pc:sldMkLst>
        <pc:spChg chg="add">
          <ac:chgData name="Alexandre Mateus (DGE)" userId="S::alexandre.mateus@dge.mec.pt::932cd0c3-627e-4c13-b17b-2d275d3a348e" providerId="AD" clId="Web-{5D40D798-CCF9-4727-B9A4-D735E63B68E1}" dt="2020-05-12T17:51:35.492" v="17"/>
          <ac:spMkLst>
            <pc:docMk/>
            <pc:sldMk cId="4148497571" sldId="320"/>
            <ac:spMk id="2" creationId="{C0348874-EF1D-40FE-A61C-D766FA8AF692}"/>
          </ac:spMkLst>
        </pc:spChg>
        <pc:spChg chg="mod">
          <ac:chgData name="Alexandre Mateus (DGE)" userId="S::alexandre.mateus@dge.mec.pt::932cd0c3-627e-4c13-b17b-2d275d3a348e" providerId="AD" clId="Web-{5D40D798-CCF9-4727-B9A4-D735E63B68E1}" dt="2020-05-12T17:54:07.164" v="26" actId="1076"/>
          <ac:spMkLst>
            <pc:docMk/>
            <pc:sldMk cId="4148497571" sldId="320"/>
            <ac:spMk id="4" creationId="{49570EEB-B604-408A-9972-4B5C6FC1DF24}"/>
          </ac:spMkLst>
        </pc:spChg>
        <pc:spChg chg="del">
          <ac:chgData name="Alexandre Mateus (DGE)" userId="S::alexandre.mateus@dge.mec.pt::932cd0c3-627e-4c13-b17b-2d275d3a348e" providerId="AD" clId="Web-{5D40D798-CCF9-4727-B9A4-D735E63B68E1}" dt="2020-05-12T17:51:34.257" v="16"/>
          <ac:spMkLst>
            <pc:docMk/>
            <pc:sldMk cId="4148497571" sldId="320"/>
            <ac:spMk id="6" creationId="{57419DF6-7074-467F-BC1E-47E8D81A51B3}"/>
          </ac:spMkLst>
        </pc:spChg>
        <pc:picChg chg="mod">
          <ac:chgData name="Alexandre Mateus (DGE)" userId="S::alexandre.mateus@dge.mec.pt::932cd0c3-627e-4c13-b17b-2d275d3a348e" providerId="AD" clId="Web-{5D40D798-CCF9-4727-B9A4-D735E63B68E1}" dt="2020-05-12T17:54:09.367" v="27" actId="1076"/>
          <ac:picMkLst>
            <pc:docMk/>
            <pc:sldMk cId="4148497571" sldId="320"/>
            <ac:picMk id="5" creationId="{237140F5-99DA-4947-80B8-0C369C6BB36E}"/>
          </ac:picMkLst>
        </pc:picChg>
      </pc:sldChg>
      <pc:sldChg chg="addSp delSp modSp">
        <pc:chgData name="Alexandre Mateus (DGE)" userId="S::alexandre.mateus@dge.mec.pt::932cd0c3-627e-4c13-b17b-2d275d3a348e" providerId="AD" clId="Web-{5D40D798-CCF9-4727-B9A4-D735E63B68E1}" dt="2020-05-12T17:56:23.711" v="47" actId="1076"/>
        <pc:sldMkLst>
          <pc:docMk/>
          <pc:sldMk cId="1033313617" sldId="321"/>
        </pc:sldMkLst>
        <pc:spChg chg="add">
          <ac:chgData name="Alexandre Mateus (DGE)" userId="S::alexandre.mateus@dge.mec.pt::932cd0c3-627e-4c13-b17b-2d275d3a348e" providerId="AD" clId="Web-{5D40D798-CCF9-4727-B9A4-D735E63B68E1}" dt="2020-05-12T17:54:59.649" v="35"/>
          <ac:spMkLst>
            <pc:docMk/>
            <pc:sldMk cId="1033313617" sldId="321"/>
            <ac:spMk id="2" creationId="{72E84DA2-2D88-433C-80A6-E4B3AF374166}"/>
          </ac:spMkLst>
        </pc:spChg>
        <pc:spChg chg="mod">
          <ac:chgData name="Alexandre Mateus (DGE)" userId="S::alexandre.mateus@dge.mec.pt::932cd0c3-627e-4c13-b17b-2d275d3a348e" providerId="AD" clId="Web-{5D40D798-CCF9-4727-B9A4-D735E63B68E1}" dt="2020-05-12T17:55:06.680" v="36" actId="1076"/>
          <ac:spMkLst>
            <pc:docMk/>
            <pc:sldMk cId="1033313617" sldId="321"/>
            <ac:spMk id="4" creationId="{49570EEB-B604-408A-9972-4B5C6FC1DF24}"/>
          </ac:spMkLst>
        </pc:spChg>
        <pc:spChg chg="del">
          <ac:chgData name="Alexandre Mateus (DGE)" userId="S::alexandre.mateus@dge.mec.pt::932cd0c3-627e-4c13-b17b-2d275d3a348e" providerId="AD" clId="Web-{5D40D798-CCF9-4727-B9A4-D735E63B68E1}" dt="2020-05-12T17:54:58.727" v="34"/>
          <ac:spMkLst>
            <pc:docMk/>
            <pc:sldMk cId="1033313617" sldId="321"/>
            <ac:spMk id="5" creationId="{6583E889-C851-46A5-ABF2-ED3600022DCF}"/>
          </ac:spMkLst>
        </pc:spChg>
        <pc:picChg chg="mod">
          <ac:chgData name="Alexandre Mateus (DGE)" userId="S::alexandre.mateus@dge.mec.pt::932cd0c3-627e-4c13-b17b-2d275d3a348e" providerId="AD" clId="Web-{5D40D798-CCF9-4727-B9A4-D735E63B68E1}" dt="2020-05-12T17:56:23.711" v="47" actId="1076"/>
          <ac:picMkLst>
            <pc:docMk/>
            <pc:sldMk cId="1033313617" sldId="321"/>
            <ac:picMk id="1026" creationId="{B40A1E9E-7B01-42C6-93DC-F6721D3D7EE0}"/>
          </ac:picMkLst>
        </pc:picChg>
      </pc:sldChg>
      <pc:sldChg chg="modSp">
        <pc:chgData name="Alexandre Mateus (DGE)" userId="S::alexandre.mateus@dge.mec.pt::932cd0c3-627e-4c13-b17b-2d275d3a348e" providerId="AD" clId="Web-{5D40D798-CCF9-4727-B9A4-D735E63B68E1}" dt="2020-05-12T17:56:51.774" v="57" actId="1076"/>
        <pc:sldMkLst>
          <pc:docMk/>
          <pc:sldMk cId="3384937867" sldId="326"/>
        </pc:sldMkLst>
        <pc:spChg chg="mod">
          <ac:chgData name="Alexandre Mateus (DGE)" userId="S::alexandre.mateus@dge.mec.pt::932cd0c3-627e-4c13-b17b-2d275d3a348e" providerId="AD" clId="Web-{5D40D798-CCF9-4727-B9A4-D735E63B68E1}" dt="2020-05-12T17:56:51.696" v="48" actId="1076"/>
          <ac:spMkLst>
            <pc:docMk/>
            <pc:sldMk cId="3384937867" sldId="326"/>
            <ac:spMk id="5" creationId="{C85A9CD6-02CD-4509-8F2D-9108ABA232EB}"/>
          </ac:spMkLst>
        </pc:spChg>
        <pc:spChg chg="mod">
          <ac:chgData name="Alexandre Mateus (DGE)" userId="S::alexandre.mateus@dge.mec.pt::932cd0c3-627e-4c13-b17b-2d275d3a348e" providerId="AD" clId="Web-{5D40D798-CCF9-4727-B9A4-D735E63B68E1}" dt="2020-05-12T17:56:51.711" v="49" actId="1076"/>
          <ac:spMkLst>
            <pc:docMk/>
            <pc:sldMk cId="3384937867" sldId="326"/>
            <ac:spMk id="6" creationId="{49570EEB-B604-408A-9972-4B5C6FC1DF24}"/>
          </ac:spMkLst>
        </pc:spChg>
        <pc:spChg chg="mod">
          <ac:chgData name="Alexandre Mateus (DGE)" userId="S::alexandre.mateus@dge.mec.pt::932cd0c3-627e-4c13-b17b-2d275d3a348e" providerId="AD" clId="Web-{5D40D798-CCF9-4727-B9A4-D735E63B68E1}" dt="2020-05-12T17:56:51.727" v="50" actId="1076"/>
          <ac:spMkLst>
            <pc:docMk/>
            <pc:sldMk cId="3384937867" sldId="326"/>
            <ac:spMk id="8" creationId="{49570EEB-B604-408A-9972-4B5C6FC1DF24}"/>
          </ac:spMkLst>
        </pc:spChg>
        <pc:spChg chg="mod">
          <ac:chgData name="Alexandre Mateus (DGE)" userId="S::alexandre.mateus@dge.mec.pt::932cd0c3-627e-4c13-b17b-2d275d3a348e" providerId="AD" clId="Web-{5D40D798-CCF9-4727-B9A4-D735E63B68E1}" dt="2020-05-12T17:56:51.727" v="51" actId="1076"/>
          <ac:spMkLst>
            <pc:docMk/>
            <pc:sldMk cId="3384937867" sldId="326"/>
            <ac:spMk id="9" creationId="{49570EEB-B604-408A-9972-4B5C6FC1DF24}"/>
          </ac:spMkLst>
        </pc:spChg>
        <pc:spChg chg="mod">
          <ac:chgData name="Alexandre Mateus (DGE)" userId="S::alexandre.mateus@dge.mec.pt::932cd0c3-627e-4c13-b17b-2d275d3a348e" providerId="AD" clId="Web-{5D40D798-CCF9-4727-B9A4-D735E63B68E1}" dt="2020-05-12T17:56:51.774" v="57" actId="1076"/>
          <ac:spMkLst>
            <pc:docMk/>
            <pc:sldMk cId="3384937867" sldId="326"/>
            <ac:spMk id="16" creationId="{34138605-E7BE-4EE4-AEDB-B0F867C1D531}"/>
          </ac:spMkLst>
        </pc:spChg>
        <pc:cxnChg chg="mod">
          <ac:chgData name="Alexandre Mateus (DGE)" userId="S::alexandre.mateus@dge.mec.pt::932cd0c3-627e-4c13-b17b-2d275d3a348e" providerId="AD" clId="Web-{5D40D798-CCF9-4727-B9A4-D735E63B68E1}" dt="2020-05-12T17:56:51.743" v="52" actId="1076"/>
          <ac:cxnSpMkLst>
            <pc:docMk/>
            <pc:sldMk cId="3384937867" sldId="326"/>
            <ac:cxnSpMk id="12" creationId="{00000000-0000-0000-0000-000000000000}"/>
          </ac:cxnSpMkLst>
        </pc:cxnChg>
        <pc:cxnChg chg="mod">
          <ac:chgData name="Alexandre Mateus (DGE)" userId="S::alexandre.mateus@dge.mec.pt::932cd0c3-627e-4c13-b17b-2d275d3a348e" providerId="AD" clId="Web-{5D40D798-CCF9-4727-B9A4-D735E63B68E1}" dt="2020-05-12T17:56:51.743" v="53" actId="1076"/>
          <ac:cxnSpMkLst>
            <pc:docMk/>
            <pc:sldMk cId="3384937867" sldId="326"/>
            <ac:cxnSpMk id="13" creationId="{00000000-0000-0000-0000-000000000000}"/>
          </ac:cxnSpMkLst>
        </pc:cxnChg>
        <pc:cxnChg chg="mod">
          <ac:chgData name="Alexandre Mateus (DGE)" userId="S::alexandre.mateus@dge.mec.pt::932cd0c3-627e-4c13-b17b-2d275d3a348e" providerId="AD" clId="Web-{5D40D798-CCF9-4727-B9A4-D735E63B68E1}" dt="2020-05-12T17:56:51.743" v="54" actId="1076"/>
          <ac:cxnSpMkLst>
            <pc:docMk/>
            <pc:sldMk cId="3384937867" sldId="326"/>
            <ac:cxnSpMk id="14" creationId="{00000000-0000-0000-0000-000000000000}"/>
          </ac:cxnSpMkLst>
        </pc:cxnChg>
        <pc:cxnChg chg="mod">
          <ac:chgData name="Alexandre Mateus (DGE)" userId="S::alexandre.mateus@dge.mec.pt::932cd0c3-627e-4c13-b17b-2d275d3a348e" providerId="AD" clId="Web-{5D40D798-CCF9-4727-B9A4-D735E63B68E1}" dt="2020-05-12T17:56:51.758" v="56" actId="1076"/>
          <ac:cxnSpMkLst>
            <pc:docMk/>
            <pc:sldMk cId="3384937867" sldId="326"/>
            <ac:cxnSpMk id="15" creationId="{AC775664-5FF5-4900-9CA8-EA36AC181FAB}"/>
          </ac:cxnSpMkLst>
        </pc:cxnChg>
        <pc:cxnChg chg="mod">
          <ac:chgData name="Alexandre Mateus (DGE)" userId="S::alexandre.mateus@dge.mec.pt::932cd0c3-627e-4c13-b17b-2d275d3a348e" providerId="AD" clId="Web-{5D40D798-CCF9-4727-B9A4-D735E63B68E1}" dt="2020-05-12T17:56:51.758" v="55" actId="1076"/>
          <ac:cxnSpMkLst>
            <pc:docMk/>
            <pc:sldMk cId="3384937867" sldId="326"/>
            <ac:cxnSpMk id="41" creationId="{00000000-0000-0000-0000-000000000000}"/>
          </ac:cxnSpMkLst>
        </pc:cxnChg>
      </pc:sldChg>
      <pc:sldChg chg="modSp">
        <pc:chgData name="Alexandre Mateus (DGE)" userId="S::alexandre.mateus@dge.mec.pt::932cd0c3-627e-4c13-b17b-2d275d3a348e" providerId="AD" clId="Web-{5D40D798-CCF9-4727-B9A4-D735E63B68E1}" dt="2020-05-12T17:59:37.321" v="78" actId="1076"/>
        <pc:sldMkLst>
          <pc:docMk/>
          <pc:sldMk cId="68253744" sldId="335"/>
        </pc:sldMkLst>
        <pc:spChg chg="mod">
          <ac:chgData name="Alexandre Mateus (DGE)" userId="S::alexandre.mateus@dge.mec.pt::932cd0c3-627e-4c13-b17b-2d275d3a348e" providerId="AD" clId="Web-{5D40D798-CCF9-4727-B9A4-D735E63B68E1}" dt="2020-05-12T17:59:37.321" v="78" actId="1076"/>
          <ac:spMkLst>
            <pc:docMk/>
            <pc:sldMk cId="68253744" sldId="335"/>
            <ac:spMk id="6" creationId="{49570EEB-B604-408A-9972-4B5C6FC1DF24}"/>
          </ac:spMkLst>
        </pc:spChg>
      </pc:sldChg>
      <pc:sldChg chg="modSp">
        <pc:chgData name="Alexandre Mateus (DGE)" userId="S::alexandre.mateus@dge.mec.pt::932cd0c3-627e-4c13-b17b-2d275d3a348e" providerId="AD" clId="Web-{5D40D798-CCF9-4727-B9A4-D735E63B68E1}" dt="2020-05-12T17:59:53.446" v="81" actId="1076"/>
        <pc:sldMkLst>
          <pc:docMk/>
          <pc:sldMk cId="4053815149" sldId="338"/>
        </pc:sldMkLst>
        <pc:spChg chg="mod">
          <ac:chgData name="Alexandre Mateus (DGE)" userId="S::alexandre.mateus@dge.mec.pt::932cd0c3-627e-4c13-b17b-2d275d3a348e" providerId="AD" clId="Web-{5D40D798-CCF9-4727-B9A4-D735E63B68E1}" dt="2020-05-12T17:59:53.446" v="81" actId="1076"/>
          <ac:spMkLst>
            <pc:docMk/>
            <pc:sldMk cId="4053815149" sldId="338"/>
            <ac:spMk id="5" creationId="{C85A9CD6-02CD-4509-8F2D-9108ABA232EB}"/>
          </ac:spMkLst>
        </pc:spChg>
      </pc:sldChg>
      <pc:sldChg chg="modSp">
        <pc:chgData name="Alexandre Mateus (DGE)" userId="S::alexandre.mateus@dge.mec.pt::932cd0c3-627e-4c13-b17b-2d275d3a348e" providerId="AD" clId="Web-{5D40D798-CCF9-4727-B9A4-D735E63B68E1}" dt="2020-05-12T18:00:28.587" v="82" actId="1076"/>
        <pc:sldMkLst>
          <pc:docMk/>
          <pc:sldMk cId="2170574470" sldId="341"/>
        </pc:sldMkLst>
        <pc:spChg chg="mod">
          <ac:chgData name="Alexandre Mateus (DGE)" userId="S::alexandre.mateus@dge.mec.pt::932cd0c3-627e-4c13-b17b-2d275d3a348e" providerId="AD" clId="Web-{5D40D798-CCF9-4727-B9A4-D735E63B68E1}" dt="2020-05-12T18:00:28.587" v="82" actId="1076"/>
          <ac:spMkLst>
            <pc:docMk/>
            <pc:sldMk cId="2170574470" sldId="341"/>
            <ac:spMk id="5" creationId="{C85A9CD6-02CD-4509-8F2D-9108ABA232EB}"/>
          </ac:spMkLst>
        </pc:spChg>
      </pc:sldChg>
      <pc:sldChg chg="addSp delSp modSp">
        <pc:chgData name="Alexandre Mateus (DGE)" userId="S::alexandre.mateus@dge.mec.pt::932cd0c3-627e-4c13-b17b-2d275d3a348e" providerId="AD" clId="Web-{5D40D798-CCF9-4727-B9A4-D735E63B68E1}" dt="2020-05-12T17:51:28.757" v="15" actId="1076"/>
        <pc:sldMkLst>
          <pc:docMk/>
          <pc:sldMk cId="1605864586" sldId="345"/>
        </pc:sldMkLst>
        <pc:spChg chg="add">
          <ac:chgData name="Alexandre Mateus (DGE)" userId="S::alexandre.mateus@dge.mec.pt::932cd0c3-627e-4c13-b17b-2d275d3a348e" providerId="AD" clId="Web-{5D40D798-CCF9-4727-B9A4-D735E63B68E1}" dt="2020-05-12T17:51:04.601" v="13"/>
          <ac:spMkLst>
            <pc:docMk/>
            <pc:sldMk cId="1605864586" sldId="345"/>
            <ac:spMk id="2" creationId="{A3FB07DC-39E5-4E57-8ACD-6C0CE2D14F8A}"/>
          </ac:spMkLst>
        </pc:spChg>
        <pc:spChg chg="mod">
          <ac:chgData name="Alexandre Mateus (DGE)" userId="S::alexandre.mateus@dge.mec.pt::932cd0c3-627e-4c13-b17b-2d275d3a348e" providerId="AD" clId="Web-{5D40D798-CCF9-4727-B9A4-D735E63B68E1}" dt="2020-05-12T17:51:28.757" v="15" actId="1076"/>
          <ac:spMkLst>
            <pc:docMk/>
            <pc:sldMk cId="1605864586" sldId="345"/>
            <ac:spMk id="4" creationId="{49570EEB-B604-408A-9972-4B5C6FC1DF24}"/>
          </ac:spMkLst>
        </pc:spChg>
        <pc:spChg chg="del mod">
          <ac:chgData name="Alexandre Mateus (DGE)" userId="S::alexandre.mateus@dge.mec.pt::932cd0c3-627e-4c13-b17b-2d275d3a348e" providerId="AD" clId="Web-{5D40D798-CCF9-4727-B9A4-D735E63B68E1}" dt="2020-05-12T17:51:03.476" v="12"/>
          <ac:spMkLst>
            <pc:docMk/>
            <pc:sldMk cId="1605864586" sldId="345"/>
            <ac:spMk id="5" creationId="{2DD12855-B840-4866-8B9C-2A4C74C8FAD4}"/>
          </ac:spMkLst>
        </pc:spChg>
        <pc:picChg chg="mod">
          <ac:chgData name="Alexandre Mateus (DGE)" userId="S::alexandre.mateus@dge.mec.pt::932cd0c3-627e-4c13-b17b-2d275d3a348e" providerId="AD" clId="Web-{5D40D798-CCF9-4727-B9A4-D735E63B68E1}" dt="2020-05-12T17:49:32.819" v="6" actId="1076"/>
          <ac:picMkLst>
            <pc:docMk/>
            <pc:sldMk cId="1605864586" sldId="345"/>
            <ac:picMk id="10" creationId="{D38DB7CA-F392-4A11-851F-85705C48B4FA}"/>
          </ac:picMkLst>
        </pc:picChg>
      </pc:sldChg>
      <pc:sldChg chg="modSp">
        <pc:chgData name="Alexandre Mateus (DGE)" userId="S::alexandre.mateus@dge.mec.pt::932cd0c3-627e-4c13-b17b-2d275d3a348e" providerId="AD" clId="Web-{5D40D798-CCF9-4727-B9A4-D735E63B68E1}" dt="2020-05-12T17:57:20.493" v="60" actId="1076"/>
        <pc:sldMkLst>
          <pc:docMk/>
          <pc:sldMk cId="2149615932" sldId="349"/>
        </pc:sldMkLst>
        <pc:spChg chg="mod">
          <ac:chgData name="Alexandre Mateus (DGE)" userId="S::alexandre.mateus@dge.mec.pt::932cd0c3-627e-4c13-b17b-2d275d3a348e" providerId="AD" clId="Web-{5D40D798-CCF9-4727-B9A4-D735E63B68E1}" dt="2020-05-12T17:57:14.680" v="59" actId="1076"/>
          <ac:spMkLst>
            <pc:docMk/>
            <pc:sldMk cId="2149615932" sldId="349"/>
            <ac:spMk id="5" creationId="{C85A9CD6-02CD-4509-8F2D-9108ABA232EB}"/>
          </ac:spMkLst>
        </pc:spChg>
        <pc:spChg chg="mod">
          <ac:chgData name="Alexandre Mateus (DGE)" userId="S::alexandre.mateus@dge.mec.pt::932cd0c3-627e-4c13-b17b-2d275d3a348e" providerId="AD" clId="Web-{5D40D798-CCF9-4727-B9A4-D735E63B68E1}" dt="2020-05-12T17:57:20.493" v="60" actId="1076"/>
          <ac:spMkLst>
            <pc:docMk/>
            <pc:sldMk cId="2149615932" sldId="349"/>
            <ac:spMk id="13" creationId="{49570EEB-B604-408A-9972-4B5C6FC1DF24}"/>
          </ac:spMkLst>
        </pc:spChg>
        <pc:picChg chg="mod">
          <ac:chgData name="Alexandre Mateus (DGE)" userId="S::alexandre.mateus@dge.mec.pt::932cd0c3-627e-4c13-b17b-2d275d3a348e" providerId="AD" clId="Web-{5D40D798-CCF9-4727-B9A4-D735E63B68E1}" dt="2020-05-12T17:57:07.118" v="58" actId="1076"/>
          <ac:picMkLst>
            <pc:docMk/>
            <pc:sldMk cId="2149615932" sldId="349"/>
            <ac:picMk id="4" creationId="{906ADBFA-8C15-4733-9E1C-AD1EAE8D26E8}"/>
          </ac:picMkLst>
        </pc:picChg>
      </pc:sldChg>
      <pc:sldChg chg="modSp">
        <pc:chgData name="Alexandre Mateus (DGE)" userId="S::alexandre.mateus@dge.mec.pt::932cd0c3-627e-4c13-b17b-2d275d3a348e" providerId="AD" clId="Web-{5D40D798-CCF9-4727-B9A4-D735E63B68E1}" dt="2020-05-12T17:57:50.743" v="65" actId="1076"/>
        <pc:sldMkLst>
          <pc:docMk/>
          <pc:sldMk cId="1333258967" sldId="350"/>
        </pc:sldMkLst>
        <pc:spChg chg="mod">
          <ac:chgData name="Alexandre Mateus (DGE)" userId="S::alexandre.mateus@dge.mec.pt::932cd0c3-627e-4c13-b17b-2d275d3a348e" providerId="AD" clId="Web-{5D40D798-CCF9-4727-B9A4-D735E63B68E1}" dt="2020-05-12T17:57:36.133" v="62" actId="1076"/>
          <ac:spMkLst>
            <pc:docMk/>
            <pc:sldMk cId="1333258967" sldId="350"/>
            <ac:spMk id="5" creationId="{C85A9CD6-02CD-4509-8F2D-9108ABA232EB}"/>
          </ac:spMkLst>
        </pc:spChg>
        <pc:spChg chg="mod">
          <ac:chgData name="Alexandre Mateus (DGE)" userId="S::alexandre.mateus@dge.mec.pt::932cd0c3-627e-4c13-b17b-2d275d3a348e" providerId="AD" clId="Web-{5D40D798-CCF9-4727-B9A4-D735E63B68E1}" dt="2020-05-12T17:57:46.024" v="63" actId="1076"/>
          <ac:spMkLst>
            <pc:docMk/>
            <pc:sldMk cId="1333258967" sldId="350"/>
            <ac:spMk id="13" creationId="{49570EEB-B604-408A-9972-4B5C6FC1DF24}"/>
          </ac:spMkLst>
        </pc:spChg>
        <pc:picChg chg="mod">
          <ac:chgData name="Alexandre Mateus (DGE)" userId="S::alexandre.mateus@dge.mec.pt::932cd0c3-627e-4c13-b17b-2d275d3a348e" providerId="AD" clId="Web-{5D40D798-CCF9-4727-B9A4-D735E63B68E1}" dt="2020-05-12T17:57:50.743" v="65" actId="1076"/>
          <ac:picMkLst>
            <pc:docMk/>
            <pc:sldMk cId="1333258967" sldId="350"/>
            <ac:picMk id="4" creationId="{DD4D7046-6832-4ED9-B436-7DF5E3977BEF}"/>
          </ac:picMkLst>
        </pc:picChg>
      </pc:sldChg>
      <pc:sldChg chg="modSp">
        <pc:chgData name="Alexandre Mateus (DGE)" userId="S::alexandre.mateus@dge.mec.pt::932cd0c3-627e-4c13-b17b-2d275d3a348e" providerId="AD" clId="Web-{5D40D798-CCF9-4727-B9A4-D735E63B68E1}" dt="2020-05-12T17:58:09.649" v="71" actId="1076"/>
        <pc:sldMkLst>
          <pc:docMk/>
          <pc:sldMk cId="3129104140" sldId="351"/>
        </pc:sldMkLst>
        <pc:spChg chg="mod">
          <ac:chgData name="Alexandre Mateus (DGE)" userId="S::alexandre.mateus@dge.mec.pt::932cd0c3-627e-4c13-b17b-2d275d3a348e" providerId="AD" clId="Web-{5D40D798-CCF9-4727-B9A4-D735E63B68E1}" dt="2020-05-12T17:58:01.055" v="66" actId="1076"/>
          <ac:spMkLst>
            <pc:docMk/>
            <pc:sldMk cId="3129104140" sldId="351"/>
            <ac:spMk id="5" creationId="{C85A9CD6-02CD-4509-8F2D-9108ABA232EB}"/>
          </ac:spMkLst>
        </pc:spChg>
        <pc:spChg chg="mod">
          <ac:chgData name="Alexandre Mateus (DGE)" userId="S::alexandre.mateus@dge.mec.pt::932cd0c3-627e-4c13-b17b-2d275d3a348e" providerId="AD" clId="Web-{5D40D798-CCF9-4727-B9A4-D735E63B68E1}" dt="2020-05-12T17:58:09.587" v="67" actId="1076"/>
          <ac:spMkLst>
            <pc:docMk/>
            <pc:sldMk cId="3129104140" sldId="351"/>
            <ac:spMk id="10" creationId="{49570EEB-B604-408A-9972-4B5C6FC1DF24}"/>
          </ac:spMkLst>
        </pc:spChg>
        <pc:spChg chg="mod">
          <ac:chgData name="Alexandre Mateus (DGE)" userId="S::alexandre.mateus@dge.mec.pt::932cd0c3-627e-4c13-b17b-2d275d3a348e" providerId="AD" clId="Web-{5D40D798-CCF9-4727-B9A4-D735E63B68E1}" dt="2020-05-12T17:58:09.587" v="68" actId="1076"/>
          <ac:spMkLst>
            <pc:docMk/>
            <pc:sldMk cId="3129104140" sldId="351"/>
            <ac:spMk id="11" creationId="{49570EEB-B604-408A-9972-4B5C6FC1DF24}"/>
          </ac:spMkLst>
        </pc:spChg>
        <pc:spChg chg="mod">
          <ac:chgData name="Alexandre Mateus (DGE)" userId="S::alexandre.mateus@dge.mec.pt::932cd0c3-627e-4c13-b17b-2d275d3a348e" providerId="AD" clId="Web-{5D40D798-CCF9-4727-B9A4-D735E63B68E1}" dt="2020-05-12T17:58:09.602" v="69" actId="1076"/>
          <ac:spMkLst>
            <pc:docMk/>
            <pc:sldMk cId="3129104140" sldId="351"/>
            <ac:spMk id="12" creationId="{49570EEB-B604-408A-9972-4B5C6FC1DF24}"/>
          </ac:spMkLst>
        </pc:spChg>
        <pc:spChg chg="mod">
          <ac:chgData name="Alexandre Mateus (DGE)" userId="S::alexandre.mateus@dge.mec.pt::932cd0c3-627e-4c13-b17b-2d275d3a348e" providerId="AD" clId="Web-{5D40D798-CCF9-4727-B9A4-D735E63B68E1}" dt="2020-05-12T17:58:09.618" v="70" actId="1076"/>
          <ac:spMkLst>
            <pc:docMk/>
            <pc:sldMk cId="3129104140" sldId="351"/>
            <ac:spMk id="13" creationId="{00000000-0000-0000-0000-000000000000}"/>
          </ac:spMkLst>
        </pc:spChg>
        <pc:spChg chg="mod">
          <ac:chgData name="Alexandre Mateus (DGE)" userId="S::alexandre.mateus@dge.mec.pt::932cd0c3-627e-4c13-b17b-2d275d3a348e" providerId="AD" clId="Web-{5D40D798-CCF9-4727-B9A4-D735E63B68E1}" dt="2020-05-12T17:58:09.649" v="71" actId="1076"/>
          <ac:spMkLst>
            <pc:docMk/>
            <pc:sldMk cId="3129104140" sldId="351"/>
            <ac:spMk id="14" creationId="{00000000-0000-0000-0000-000000000000}"/>
          </ac:spMkLst>
        </pc:spChg>
      </pc:sldChg>
    </pc:docChg>
  </pc:docChgLst>
  <pc:docChgLst>
    <pc:chgData name="Carla Rosa (DGE)" userId="S::carla.rosa@dge.mec.pt::3dfde9f5-2873-4e04-b07e-9d69c7245a01" providerId="AD" clId="Web-{CE12D984-2293-4652-96FA-28E4E9A7326F}"/>
    <pc:docChg chg="modSld">
      <pc:chgData name="Carla Rosa (DGE)" userId="S::carla.rosa@dge.mec.pt::3dfde9f5-2873-4e04-b07e-9d69c7245a01" providerId="AD" clId="Web-{CE12D984-2293-4652-96FA-28E4E9A7326F}" dt="2020-05-12T14:22:22.263" v="173" actId="20577"/>
      <pc:docMkLst>
        <pc:docMk/>
      </pc:docMkLst>
      <pc:sldChg chg="modSp">
        <pc:chgData name="Carla Rosa (DGE)" userId="S::carla.rosa@dge.mec.pt::3dfde9f5-2873-4e04-b07e-9d69c7245a01" providerId="AD" clId="Web-{CE12D984-2293-4652-96FA-28E4E9A7326F}" dt="2020-05-12T14:15:05.154" v="76" actId="20577"/>
        <pc:sldMkLst>
          <pc:docMk/>
          <pc:sldMk cId="3830337371" sldId="312"/>
        </pc:sldMkLst>
        <pc:spChg chg="mod">
          <ac:chgData name="Carla Rosa (DGE)" userId="S::carla.rosa@dge.mec.pt::3dfde9f5-2873-4e04-b07e-9d69c7245a01" providerId="AD" clId="Web-{CE12D984-2293-4652-96FA-28E4E9A7326F}" dt="2020-05-12T14:15:05.154" v="76" actId="20577"/>
          <ac:spMkLst>
            <pc:docMk/>
            <pc:sldMk cId="3830337371" sldId="312"/>
            <ac:spMk id="3" creationId="{C85A9CD6-02CD-4509-8F2D-9108ABA232EB}"/>
          </ac:spMkLst>
        </pc:spChg>
        <pc:spChg chg="mod">
          <ac:chgData name="Carla Rosa (DGE)" userId="S::carla.rosa@dge.mec.pt::3dfde9f5-2873-4e04-b07e-9d69c7245a01" providerId="AD" clId="Web-{CE12D984-2293-4652-96FA-28E4E9A7326F}" dt="2020-05-12T14:14:59.513" v="72" actId="20577"/>
          <ac:spMkLst>
            <pc:docMk/>
            <pc:sldMk cId="3830337371" sldId="312"/>
            <ac:spMk id="4" creationId="{49570EEB-B604-408A-9972-4B5C6FC1DF24}"/>
          </ac:spMkLst>
        </pc:spChg>
      </pc:sldChg>
      <pc:sldChg chg="modSp">
        <pc:chgData name="Carla Rosa (DGE)" userId="S::carla.rosa@dge.mec.pt::3dfde9f5-2873-4e04-b07e-9d69c7245a01" providerId="AD" clId="Web-{CE12D984-2293-4652-96FA-28E4E9A7326F}" dt="2020-05-12T14:16:19.341" v="88" actId="20577"/>
        <pc:sldMkLst>
          <pc:docMk/>
          <pc:sldMk cId="2008758591" sldId="313"/>
        </pc:sldMkLst>
        <pc:spChg chg="mod">
          <ac:chgData name="Carla Rosa (DGE)" userId="S::carla.rosa@dge.mec.pt::3dfde9f5-2873-4e04-b07e-9d69c7245a01" providerId="AD" clId="Web-{CE12D984-2293-4652-96FA-28E4E9A7326F}" dt="2020-05-12T14:16:19.341" v="88" actId="20577"/>
          <ac:spMkLst>
            <pc:docMk/>
            <pc:sldMk cId="2008758591" sldId="313"/>
            <ac:spMk id="4" creationId="{49570EEB-B604-408A-9972-4B5C6FC1DF24}"/>
          </ac:spMkLst>
        </pc:spChg>
      </pc:sldChg>
      <pc:sldChg chg="modSp">
        <pc:chgData name="Carla Rosa (DGE)" userId="S::carla.rosa@dge.mec.pt::3dfde9f5-2873-4e04-b07e-9d69c7245a01" providerId="AD" clId="Web-{CE12D984-2293-4652-96FA-28E4E9A7326F}" dt="2020-05-12T14:17:13.857" v="93" actId="1076"/>
        <pc:sldMkLst>
          <pc:docMk/>
          <pc:sldMk cId="4148497571" sldId="320"/>
        </pc:sldMkLst>
        <pc:spChg chg="mod">
          <ac:chgData name="Carla Rosa (DGE)" userId="S::carla.rosa@dge.mec.pt::3dfde9f5-2873-4e04-b07e-9d69c7245a01" providerId="AD" clId="Web-{CE12D984-2293-4652-96FA-28E4E9A7326F}" dt="2020-05-12T14:17:13.857" v="93" actId="1076"/>
          <ac:spMkLst>
            <pc:docMk/>
            <pc:sldMk cId="4148497571" sldId="320"/>
            <ac:spMk id="4" creationId="{49570EEB-B604-408A-9972-4B5C6FC1DF24}"/>
          </ac:spMkLst>
        </pc:spChg>
      </pc:sldChg>
      <pc:sldChg chg="modSp">
        <pc:chgData name="Carla Rosa (DGE)" userId="S::carla.rosa@dge.mec.pt::3dfde9f5-2873-4e04-b07e-9d69c7245a01" providerId="AD" clId="Web-{CE12D984-2293-4652-96FA-28E4E9A7326F}" dt="2020-05-12T14:16:54.513" v="92" actId="1076"/>
        <pc:sldMkLst>
          <pc:docMk/>
          <pc:sldMk cId="1605864586" sldId="345"/>
        </pc:sldMkLst>
        <pc:spChg chg="mod">
          <ac:chgData name="Carla Rosa (DGE)" userId="S::carla.rosa@dge.mec.pt::3dfde9f5-2873-4e04-b07e-9d69c7245a01" providerId="AD" clId="Web-{CE12D984-2293-4652-96FA-28E4E9A7326F}" dt="2020-05-12T14:16:54.513" v="92" actId="1076"/>
          <ac:spMkLst>
            <pc:docMk/>
            <pc:sldMk cId="1605864586" sldId="345"/>
            <ac:spMk id="4" creationId="{49570EEB-B604-408A-9972-4B5C6FC1DF24}"/>
          </ac:spMkLst>
        </pc:spChg>
      </pc:sldChg>
      <pc:sldChg chg="modSp">
        <pc:chgData name="Carla Rosa (DGE)" userId="S::carla.rosa@dge.mec.pt::3dfde9f5-2873-4e04-b07e-9d69c7245a01" providerId="AD" clId="Web-{CE12D984-2293-4652-96FA-28E4E9A7326F}" dt="2020-05-12T14:18:54.185" v="101" actId="20577"/>
        <pc:sldMkLst>
          <pc:docMk/>
          <pc:sldMk cId="1634810481" sldId="348"/>
        </pc:sldMkLst>
        <pc:spChg chg="mod">
          <ac:chgData name="Carla Rosa (DGE)" userId="S::carla.rosa@dge.mec.pt::3dfde9f5-2873-4e04-b07e-9d69c7245a01" providerId="AD" clId="Web-{CE12D984-2293-4652-96FA-28E4E9A7326F}" dt="2020-05-12T14:18:54.185" v="101" actId="20577"/>
          <ac:spMkLst>
            <pc:docMk/>
            <pc:sldMk cId="1634810481" sldId="348"/>
            <ac:spMk id="6" creationId="{49570EEB-B604-408A-9972-4B5C6FC1DF24}"/>
          </ac:spMkLst>
        </pc:spChg>
        <pc:spChg chg="mod">
          <ac:chgData name="Carla Rosa (DGE)" userId="S::carla.rosa@dge.mec.pt::3dfde9f5-2873-4e04-b07e-9d69c7245a01" providerId="AD" clId="Web-{CE12D984-2293-4652-96FA-28E4E9A7326F}" dt="2020-05-12T14:18:39.825" v="96" actId="20577"/>
          <ac:spMkLst>
            <pc:docMk/>
            <pc:sldMk cId="1634810481" sldId="348"/>
            <ac:spMk id="8" creationId="{49570EEB-B604-408A-9972-4B5C6FC1DF24}"/>
          </ac:spMkLst>
        </pc:spChg>
      </pc:sldChg>
      <pc:sldChg chg="modSp">
        <pc:chgData name="Carla Rosa (DGE)" userId="S::carla.rosa@dge.mec.pt::3dfde9f5-2873-4e04-b07e-9d69c7245a01" providerId="AD" clId="Web-{CE12D984-2293-4652-96FA-28E4E9A7326F}" dt="2020-05-12T14:19:31.810" v="106" actId="20577"/>
        <pc:sldMkLst>
          <pc:docMk/>
          <pc:sldMk cId="2149615932" sldId="349"/>
        </pc:sldMkLst>
        <pc:spChg chg="mod">
          <ac:chgData name="Carla Rosa (DGE)" userId="S::carla.rosa@dge.mec.pt::3dfde9f5-2873-4e04-b07e-9d69c7245a01" providerId="AD" clId="Web-{CE12D984-2293-4652-96FA-28E4E9A7326F}" dt="2020-05-12T14:19:31.810" v="106" actId="20577"/>
          <ac:spMkLst>
            <pc:docMk/>
            <pc:sldMk cId="2149615932" sldId="349"/>
            <ac:spMk id="13" creationId="{49570EEB-B604-408A-9972-4B5C6FC1DF24}"/>
          </ac:spMkLst>
        </pc:spChg>
      </pc:sldChg>
      <pc:sldChg chg="modSp">
        <pc:chgData name="Carla Rosa (DGE)" userId="S::carla.rosa@dge.mec.pt::3dfde9f5-2873-4e04-b07e-9d69c7245a01" providerId="AD" clId="Web-{CE12D984-2293-4652-96FA-28E4E9A7326F}" dt="2020-05-12T14:19:44.060" v="110" actId="20577"/>
        <pc:sldMkLst>
          <pc:docMk/>
          <pc:sldMk cId="1333258967" sldId="350"/>
        </pc:sldMkLst>
        <pc:spChg chg="mod">
          <ac:chgData name="Carla Rosa (DGE)" userId="S::carla.rosa@dge.mec.pt::3dfde9f5-2873-4e04-b07e-9d69c7245a01" providerId="AD" clId="Web-{CE12D984-2293-4652-96FA-28E4E9A7326F}" dt="2020-05-12T14:19:44.060" v="110" actId="20577"/>
          <ac:spMkLst>
            <pc:docMk/>
            <pc:sldMk cId="1333258967" sldId="350"/>
            <ac:spMk id="13" creationId="{49570EEB-B604-408A-9972-4B5C6FC1DF24}"/>
          </ac:spMkLst>
        </pc:spChg>
      </pc:sldChg>
      <pc:sldChg chg="modSp">
        <pc:chgData name="Carla Rosa (DGE)" userId="S::carla.rosa@dge.mec.pt::3dfde9f5-2873-4e04-b07e-9d69c7245a01" providerId="AD" clId="Web-{CE12D984-2293-4652-96FA-28E4E9A7326F}" dt="2020-05-12T14:22:22.263" v="172" actId="20577"/>
        <pc:sldMkLst>
          <pc:docMk/>
          <pc:sldMk cId="3129104140" sldId="351"/>
        </pc:sldMkLst>
        <pc:spChg chg="mod">
          <ac:chgData name="Carla Rosa (DGE)" userId="S::carla.rosa@dge.mec.pt::3dfde9f5-2873-4e04-b07e-9d69c7245a01" providerId="AD" clId="Web-{CE12D984-2293-4652-96FA-28E4E9A7326F}" dt="2020-05-12T14:22:22.263" v="172" actId="20577"/>
          <ac:spMkLst>
            <pc:docMk/>
            <pc:sldMk cId="3129104140" sldId="351"/>
            <ac:spMk id="14" creationId="{00000000-0000-0000-0000-000000000000}"/>
          </ac:spMkLst>
        </pc:spChg>
      </pc:sldChg>
    </pc:docChg>
  </pc:docChgLst>
  <pc:docChgLst>
    <pc:chgData name="Cláudia Minderico (DGE)" userId="S::claudia.minderico@dge.mec.pt::7d3ed1ce-77f7-456e-9717-4879b9863fc6" providerId="AD" clId="Web-{7C6EBFA6-05A6-4D27-BE3D-B5C4468AAC9D}"/>
    <pc:docChg chg="modSld">
      <pc:chgData name="Cláudia Minderico (DGE)" userId="S::claudia.minderico@dge.mec.pt::7d3ed1ce-77f7-456e-9717-4879b9863fc6" providerId="AD" clId="Web-{7C6EBFA6-05A6-4D27-BE3D-B5C4468AAC9D}" dt="2020-05-12T17:45:25.225" v="1" actId="1076"/>
      <pc:docMkLst>
        <pc:docMk/>
      </pc:docMkLst>
      <pc:sldChg chg="modSp">
        <pc:chgData name="Cláudia Minderico (DGE)" userId="S::claudia.minderico@dge.mec.pt::7d3ed1ce-77f7-456e-9717-4879b9863fc6" providerId="AD" clId="Web-{7C6EBFA6-05A6-4D27-BE3D-B5C4468AAC9D}" dt="2020-05-12T17:45:25.225" v="1" actId="1076"/>
        <pc:sldMkLst>
          <pc:docMk/>
          <pc:sldMk cId="4148497571" sldId="320"/>
        </pc:sldMkLst>
        <pc:picChg chg="mod">
          <ac:chgData name="Cláudia Minderico (DGE)" userId="S::claudia.minderico@dge.mec.pt::7d3ed1ce-77f7-456e-9717-4879b9863fc6" providerId="AD" clId="Web-{7C6EBFA6-05A6-4D27-BE3D-B5C4468AAC9D}" dt="2020-05-12T17:45:25.225" v="1" actId="1076"/>
          <ac:picMkLst>
            <pc:docMk/>
            <pc:sldMk cId="4148497571" sldId="320"/>
            <ac:picMk id="5" creationId="{237140F5-99DA-4947-80B8-0C369C6BB36E}"/>
          </ac:picMkLst>
        </pc:picChg>
      </pc:sldChg>
      <pc:sldChg chg="modSp">
        <pc:chgData name="Cláudia Minderico (DGE)" userId="S::claudia.minderico@dge.mec.pt::7d3ed1ce-77f7-456e-9717-4879b9863fc6" providerId="AD" clId="Web-{7C6EBFA6-05A6-4D27-BE3D-B5C4468AAC9D}" dt="2020-05-12T17:45:18.490" v="0" actId="1076"/>
        <pc:sldMkLst>
          <pc:docMk/>
          <pc:sldMk cId="1605864586" sldId="345"/>
        </pc:sldMkLst>
        <pc:picChg chg="mod">
          <ac:chgData name="Cláudia Minderico (DGE)" userId="S::claudia.minderico@dge.mec.pt::7d3ed1ce-77f7-456e-9717-4879b9863fc6" providerId="AD" clId="Web-{7C6EBFA6-05A6-4D27-BE3D-B5C4468AAC9D}" dt="2020-05-12T17:45:18.490" v="0" actId="1076"/>
          <ac:picMkLst>
            <pc:docMk/>
            <pc:sldMk cId="1605864586" sldId="345"/>
            <ac:picMk id="10" creationId="{D38DB7CA-F392-4A11-851F-85705C48B4FA}"/>
          </ac:picMkLst>
        </pc:picChg>
      </pc:sldChg>
    </pc:docChg>
  </pc:docChgLst>
  <pc:docChgLst>
    <pc:chgData name="Alexandre Mateus (DGE)" userId="S::alexandre.mateus@dge.mec.pt::932cd0c3-627e-4c13-b17b-2d275d3a348e" providerId="AD" clId="Web-{6F8ACB19-F2A7-4675-BCFE-609B49E17D48}"/>
    <pc:docChg chg="modSld">
      <pc:chgData name="Alexandre Mateus (DGE)" userId="S::alexandre.mateus@dge.mec.pt::932cd0c3-627e-4c13-b17b-2d275d3a348e" providerId="AD" clId="Web-{6F8ACB19-F2A7-4675-BCFE-609B49E17D48}" dt="2020-05-12T02:34:50.572" v="26" actId="20577"/>
      <pc:docMkLst>
        <pc:docMk/>
      </pc:docMkLst>
      <pc:sldChg chg="modSp">
        <pc:chgData name="Alexandre Mateus (DGE)" userId="S::alexandre.mateus@dge.mec.pt::932cd0c3-627e-4c13-b17b-2d275d3a348e" providerId="AD" clId="Web-{6F8ACB19-F2A7-4675-BCFE-609B49E17D48}" dt="2020-05-12T02:32:10.806" v="13" actId="20577"/>
        <pc:sldMkLst>
          <pc:docMk/>
          <pc:sldMk cId="739311955" sldId="319"/>
        </pc:sldMkLst>
        <pc:spChg chg="mod">
          <ac:chgData name="Alexandre Mateus (DGE)" userId="S::alexandre.mateus@dge.mec.pt::932cd0c3-627e-4c13-b17b-2d275d3a348e" providerId="AD" clId="Web-{6F8ACB19-F2A7-4675-BCFE-609B49E17D48}" dt="2020-05-12T02:32:10.806" v="13" actId="20577"/>
          <ac:spMkLst>
            <pc:docMk/>
            <pc:sldMk cId="739311955" sldId="319"/>
            <ac:spMk id="4" creationId="{49570EEB-B604-408A-9972-4B5C6FC1DF24}"/>
          </ac:spMkLst>
        </pc:spChg>
      </pc:sldChg>
      <pc:sldChg chg="modSp">
        <pc:chgData name="Alexandre Mateus (DGE)" userId="S::alexandre.mateus@dge.mec.pt::932cd0c3-627e-4c13-b17b-2d275d3a348e" providerId="AD" clId="Web-{6F8ACB19-F2A7-4675-BCFE-609B49E17D48}" dt="2020-05-12T02:32:06.697" v="9" actId="20577"/>
        <pc:sldMkLst>
          <pc:docMk/>
          <pc:sldMk cId="4148497571" sldId="320"/>
        </pc:sldMkLst>
        <pc:spChg chg="mod">
          <ac:chgData name="Alexandre Mateus (DGE)" userId="S::alexandre.mateus@dge.mec.pt::932cd0c3-627e-4c13-b17b-2d275d3a348e" providerId="AD" clId="Web-{6F8ACB19-F2A7-4675-BCFE-609B49E17D48}" dt="2020-05-12T02:32:06.697" v="9" actId="20577"/>
          <ac:spMkLst>
            <pc:docMk/>
            <pc:sldMk cId="4148497571" sldId="320"/>
            <ac:spMk id="4" creationId="{49570EEB-B604-408A-9972-4B5C6FC1DF24}"/>
          </ac:spMkLst>
        </pc:spChg>
      </pc:sldChg>
      <pc:sldChg chg="modSp">
        <pc:chgData name="Alexandre Mateus (DGE)" userId="S::alexandre.mateus@dge.mec.pt::932cd0c3-627e-4c13-b17b-2d275d3a348e" providerId="AD" clId="Web-{6F8ACB19-F2A7-4675-BCFE-609B49E17D48}" dt="2020-05-12T02:32:26.275" v="20" actId="20577"/>
        <pc:sldMkLst>
          <pc:docMk/>
          <pc:sldMk cId="1033313617" sldId="321"/>
        </pc:sldMkLst>
        <pc:spChg chg="mod">
          <ac:chgData name="Alexandre Mateus (DGE)" userId="S::alexandre.mateus@dge.mec.pt::932cd0c3-627e-4c13-b17b-2d275d3a348e" providerId="AD" clId="Web-{6F8ACB19-F2A7-4675-BCFE-609B49E17D48}" dt="2020-05-12T02:32:26.275" v="20" actId="20577"/>
          <ac:spMkLst>
            <pc:docMk/>
            <pc:sldMk cId="1033313617" sldId="321"/>
            <ac:spMk id="4" creationId="{49570EEB-B604-408A-9972-4B5C6FC1DF24}"/>
          </ac:spMkLst>
        </pc:spChg>
      </pc:sldChg>
      <pc:sldChg chg="modSp">
        <pc:chgData name="Alexandre Mateus (DGE)" userId="S::alexandre.mateus@dge.mec.pt::932cd0c3-627e-4c13-b17b-2d275d3a348e" providerId="AD" clId="Web-{6F8ACB19-F2A7-4675-BCFE-609B49E17D48}" dt="2020-05-12T02:31:54.150" v="2" actId="20577"/>
        <pc:sldMkLst>
          <pc:docMk/>
          <pc:sldMk cId="1605864586" sldId="345"/>
        </pc:sldMkLst>
        <pc:spChg chg="mod">
          <ac:chgData name="Alexandre Mateus (DGE)" userId="S::alexandre.mateus@dge.mec.pt::932cd0c3-627e-4c13-b17b-2d275d3a348e" providerId="AD" clId="Web-{6F8ACB19-F2A7-4675-BCFE-609B49E17D48}" dt="2020-05-12T02:31:54.150" v="2" actId="20577"/>
          <ac:spMkLst>
            <pc:docMk/>
            <pc:sldMk cId="1605864586" sldId="345"/>
            <ac:spMk id="4" creationId="{49570EEB-B604-408A-9972-4B5C6FC1DF24}"/>
          </ac:spMkLst>
        </pc:spChg>
      </pc:sldChg>
      <pc:sldChg chg="modSp">
        <pc:chgData name="Alexandre Mateus (DGE)" userId="S::alexandre.mateus@dge.mec.pt::932cd0c3-627e-4c13-b17b-2d275d3a348e" providerId="AD" clId="Web-{6F8ACB19-F2A7-4675-BCFE-609B49E17D48}" dt="2020-05-12T02:34:49.384" v="24" actId="20577"/>
        <pc:sldMkLst>
          <pc:docMk/>
          <pc:sldMk cId="3888476376" sldId="352"/>
        </pc:sldMkLst>
        <pc:spChg chg="mod">
          <ac:chgData name="Alexandre Mateus (DGE)" userId="S::alexandre.mateus@dge.mec.pt::932cd0c3-627e-4c13-b17b-2d275d3a348e" providerId="AD" clId="Web-{6F8ACB19-F2A7-4675-BCFE-609B49E17D48}" dt="2020-05-12T02:34:49.384" v="24" actId="20577"/>
          <ac:spMkLst>
            <pc:docMk/>
            <pc:sldMk cId="3888476376" sldId="352"/>
            <ac:spMk id="6" creationId="{49570EEB-B604-408A-9972-4B5C6FC1DF24}"/>
          </ac:spMkLst>
        </pc:spChg>
      </pc:sldChg>
    </pc:docChg>
  </pc:docChgLst>
  <pc:docChgLst>
    <pc:chgData name="Alexandre Mateus (DGE)" userId="S::alexandre.mateus@dge.mec.pt::932cd0c3-627e-4c13-b17b-2d275d3a348e" providerId="AD" clId="Web-{A4378328-5DCE-4742-BF10-C138EF0E5886}"/>
    <pc:docChg chg="modSld">
      <pc:chgData name="Alexandre Mateus (DGE)" userId="S::alexandre.mateus@dge.mec.pt::932cd0c3-627e-4c13-b17b-2d275d3a348e" providerId="AD" clId="Web-{A4378328-5DCE-4742-BF10-C138EF0E5886}" dt="2020-05-12T17:44:42.687" v="7" actId="20577"/>
      <pc:docMkLst>
        <pc:docMk/>
      </pc:docMkLst>
      <pc:sldChg chg="modSp">
        <pc:chgData name="Alexandre Mateus (DGE)" userId="S::alexandre.mateus@dge.mec.pt::932cd0c3-627e-4c13-b17b-2d275d3a348e" providerId="AD" clId="Web-{A4378328-5DCE-4742-BF10-C138EF0E5886}" dt="2020-05-12T17:44:42.687" v="6" actId="20577"/>
        <pc:sldMkLst>
          <pc:docMk/>
          <pc:sldMk cId="3830337371" sldId="312"/>
        </pc:sldMkLst>
        <pc:spChg chg="mod">
          <ac:chgData name="Alexandre Mateus (DGE)" userId="S::alexandre.mateus@dge.mec.pt::932cd0c3-627e-4c13-b17b-2d275d3a348e" providerId="AD" clId="Web-{A4378328-5DCE-4742-BF10-C138EF0E5886}" dt="2020-05-12T17:44:42.687" v="6" actId="20577"/>
          <ac:spMkLst>
            <pc:docMk/>
            <pc:sldMk cId="3830337371" sldId="312"/>
            <ac:spMk id="4" creationId="{49570EEB-B604-408A-9972-4B5C6FC1DF2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3A6B8E-D352-4D64-8D7E-87F7DF5759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325F99C-A0FF-488A-8AB0-CC3DD17617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887D937-BFF6-47CB-83D1-C8D111643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A662-84CB-4F40-863B-1253AEFD860B}" type="datetimeFigureOut">
              <a:rPr lang="pt-PT" smtClean="0"/>
              <a:pPr/>
              <a:t>12/05/2020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4CF1666-844B-44F1-90AE-3FDAA297B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896B3BA-61D3-4DE0-9961-499F84323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0697-075F-4EFE-9485-26FB9445A1A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23057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0FA4C5-D3FE-4C3A-BC6C-89913D586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67D6C747-B8B3-4086-9F66-DC36E0D5B2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30775D9-D35D-408E-BD42-48A639DA5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A662-84CB-4F40-863B-1253AEFD860B}" type="datetimeFigureOut">
              <a:rPr lang="pt-PT" smtClean="0"/>
              <a:pPr/>
              <a:t>12/05/2020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DD61FD4-6BF7-40E3-8F84-91FA8A014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F35958A-FEE4-4DF0-AC94-8B3BD5F68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0697-075F-4EFE-9485-26FB9445A1A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9503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DFF8E14-FFA4-4488-8AD2-68CD50B78A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280D2305-42D5-4A06-B429-51D677E962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DFAC84A-6492-4832-B955-A49F3EB1C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A662-84CB-4F40-863B-1253AEFD860B}" type="datetimeFigureOut">
              <a:rPr lang="pt-PT" smtClean="0"/>
              <a:pPr/>
              <a:t>12/05/2020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851F3CA-0F62-4EC5-A9CC-91777FD20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9558474-B6B2-45BC-87E5-55B8F94FF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0697-075F-4EFE-9485-26FB9445A1A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7621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579606-6B88-4F98-8922-494114BB8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E09B740-7188-42BB-BCDC-422544987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FE68E857-FB1A-4F3B-B64A-2CB708C7A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A662-84CB-4F40-863B-1253AEFD860B}" type="datetimeFigureOut">
              <a:rPr lang="pt-PT" smtClean="0"/>
              <a:pPr/>
              <a:t>12/05/2020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6565CCE-C234-4A9D-814F-1E27B6FBB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1577F026-1D5E-4E62-99DF-9E6B92530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0697-075F-4EFE-9485-26FB9445A1A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24838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8D52D3-E1B7-4D25-93D5-A4A779DD4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A0B6829D-3C38-4D06-B5A5-C38F7DDE66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433A11DD-5F8B-4F34-8998-BC9B67493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A662-84CB-4F40-863B-1253AEFD860B}" type="datetimeFigureOut">
              <a:rPr lang="pt-PT" smtClean="0"/>
              <a:pPr/>
              <a:t>12/05/2020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CC38378-5390-4B8C-AA51-6B11582F1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24A58E2-CADB-4B1B-AF6B-9613C350A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0697-075F-4EFE-9485-26FB9445A1A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40635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21CE95-5FFF-46DA-87CD-2AA011D07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7A2288F-18B8-409B-98AF-5D823DD357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047C0B11-9F3D-494B-8E9F-1F2B50C9E0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97AE0A5E-1898-460C-B4E2-15669CA0A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A662-84CB-4F40-863B-1253AEFD860B}" type="datetimeFigureOut">
              <a:rPr lang="pt-PT" smtClean="0"/>
              <a:pPr/>
              <a:t>12/05/2020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472B4021-B589-492B-9C01-A101605B2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5FDB589E-31BE-4C12-9358-0129F6542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0697-075F-4EFE-9485-26FB9445A1A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79430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C5D451-F147-4702-9E97-FD920B546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7F48CDAF-C12E-453A-B180-D659782CCB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9F6BE405-2993-469F-9265-E551AC6537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7709B5D7-C293-4ECD-9945-B010776E09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4325F29D-9523-4F0F-807A-43A2CBE394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D37EEB81-3773-4FEB-AC66-A81A0F41D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A662-84CB-4F40-863B-1253AEFD860B}" type="datetimeFigureOut">
              <a:rPr lang="pt-PT" smtClean="0"/>
              <a:pPr/>
              <a:t>12/05/2020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FED849C5-36F7-48CF-928F-C15A330E1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3B82471C-8F55-4923-8B37-9BDD49607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0697-075F-4EFE-9485-26FB9445A1A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12981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C94DFA-3F23-4EEC-9FA8-467E3B876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998FF482-E631-4B10-AA43-64233CA31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A662-84CB-4F40-863B-1253AEFD860B}" type="datetimeFigureOut">
              <a:rPr lang="pt-PT" smtClean="0"/>
              <a:pPr/>
              <a:t>12/05/2020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EBD22F2D-59A2-4C28-943E-B77DAE5B9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38357C43-2911-4F26-A7DC-1B290FA58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0697-075F-4EFE-9485-26FB9445A1A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24812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A77FA892-5674-4248-8C5B-D884DF9DF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A662-84CB-4F40-863B-1253AEFD860B}" type="datetimeFigureOut">
              <a:rPr lang="pt-PT" smtClean="0"/>
              <a:pPr/>
              <a:t>12/05/2020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7F801B22-64CF-4472-9250-6B3D1C705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470E300C-16BB-4C04-B6CC-5FCFDEF5A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0697-075F-4EFE-9485-26FB9445A1A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85858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1DAC9A-F366-47A2-8DE0-34912CA90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8CA2EF9-A221-4BF7-9BE0-9EA6F7271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EA5583DB-54D7-483D-AA0F-F385876070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5B826868-A30A-43BD-8460-74D8A0A4F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A662-84CB-4F40-863B-1253AEFD860B}" type="datetimeFigureOut">
              <a:rPr lang="pt-PT" smtClean="0"/>
              <a:pPr/>
              <a:t>12/05/2020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C3E527E1-2A26-4DDD-A266-E538B9E74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65A4A8B3-0F42-4C29-8C01-B76E4190D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0697-075F-4EFE-9485-26FB9445A1A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35681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7BE518-47E2-435B-BF40-14C5CBD60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80742310-FCC5-499B-BDB8-065C60453C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56C68F93-110F-4831-8118-B05EF1609E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95B22AF7-1E3D-49D0-94EF-BAE47F090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A662-84CB-4F40-863B-1253AEFD860B}" type="datetimeFigureOut">
              <a:rPr lang="pt-PT" smtClean="0"/>
              <a:pPr/>
              <a:t>12/05/2020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81A3EFE7-7B06-48A4-B216-C27FF7C99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BB9445C3-33FD-44FF-B159-778E22C09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30697-075F-4EFE-9485-26FB9445A1A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49174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1CB48E3C-15F1-4188-9E81-CFA82EC3F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3E045EAF-8FCB-4102-ABA6-5202DBA2C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F3DABB9B-0A77-4EF3-8B55-0CAE562397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Rockwell" panose="02060603020205020403" pitchFamily="18" charset="0"/>
              </a:defRPr>
            </a:lvl1pPr>
          </a:lstStyle>
          <a:p>
            <a:fld id="{39EFA662-84CB-4F40-863B-1253AEFD860B}" type="datetimeFigureOut">
              <a:rPr lang="pt-PT" smtClean="0"/>
              <a:pPr/>
              <a:t>12/05/2020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0CE8A21-AC47-4231-BB9C-559E78621B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Rockwell" panose="02060603020205020403" pitchFamily="18" charset="0"/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12B500D-36FC-428B-A876-804BAD4253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ockwell" panose="02060603020205020403" pitchFamily="18" charset="0"/>
              </a:defRPr>
            </a:lvl1pPr>
          </a:lstStyle>
          <a:p>
            <a:fld id="{36C30697-075F-4EFE-9485-26FB9445A1A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9162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Rockwell" panose="020606030202050204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Rockwell" panose="020606030202050204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Rockwell" panose="020606030202050204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Rockwell" panose="020606030202050204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ckwell" panose="020606030202050204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ckwell" panose="020606030202050204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pt/url?sa=i&amp;url=https%3A%2F%2Fsol.sapo.pt%2Fartigo%2F520767%2Fnelson-evora-nao-chega-ao-podio&amp;psig=AOvVaw39kDbxnO8OpbBsLmnQwx8v&amp;ust=1589150044917000&amp;source=images&amp;cd=vfe&amp;ved=0CAIQjRxqFwoTCMCszrnrp-kCFQAAAAAdAAAAABAe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C85A9CD6-02CD-4509-8F2D-9108ABA232EB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812800" y="429770"/>
            <a:ext cx="10566400" cy="6389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PT" altLang="pt-PT" sz="4400" b="1">
                <a:solidFill>
                  <a:srgbClr val="0070C0"/>
                </a:solidFill>
                <a:latin typeface="Rockwell" panose="02060603020205020403" pitchFamily="18" charset="0"/>
              </a:rPr>
              <a:t>CONTEÚDOS/OBJETIVOS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49570EEB-B604-408A-9972-4B5C6FC1DF24}"/>
              </a:ext>
            </a:extLst>
          </p:cNvPr>
          <p:cNvSpPr/>
          <p:nvPr/>
        </p:nvSpPr>
        <p:spPr>
          <a:xfrm>
            <a:off x="522514" y="1551530"/>
            <a:ext cx="11146971" cy="447814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pt-PT" sz="2700" b="1" cap="small">
                <a:solidFill>
                  <a:srgbClr val="0070C0"/>
                </a:solidFill>
                <a:latin typeface="Rockwell"/>
              </a:rPr>
              <a:t>Atividades Físicas:</a:t>
            </a:r>
            <a:endParaRPr lang="pt-PT" sz="270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>
              <a:spcAft>
                <a:spcPts val="600"/>
              </a:spcAft>
              <a:defRPr/>
            </a:pPr>
            <a:r>
              <a:rPr lang="pt-PT" sz="2400">
                <a:solidFill>
                  <a:srgbClr val="0070C0"/>
                </a:solidFill>
                <a:latin typeface="Rockwell" panose="02060603020205020403" pitchFamily="18" charset="0"/>
              </a:rPr>
              <a:t>		- Atletismo</a:t>
            </a:r>
          </a:p>
          <a:p>
            <a:pPr>
              <a:spcAft>
                <a:spcPts val="600"/>
              </a:spcAft>
              <a:defRPr/>
            </a:pPr>
            <a:r>
              <a:rPr lang="pt-PT" sz="2400">
                <a:solidFill>
                  <a:srgbClr val="0070C0"/>
                </a:solidFill>
                <a:latin typeface="Rockwell" panose="02060603020205020403" pitchFamily="18" charset="0"/>
              </a:rPr>
              <a:t>                            . Corrida com barreiras</a:t>
            </a:r>
          </a:p>
          <a:p>
            <a:pPr>
              <a:spcAft>
                <a:spcPts val="1200"/>
              </a:spcAft>
              <a:defRPr/>
            </a:pPr>
            <a:r>
              <a:rPr lang="pt-PT" sz="2400">
                <a:solidFill>
                  <a:srgbClr val="0070C0"/>
                </a:solidFill>
                <a:latin typeface="Rockwell" panose="02060603020205020403" pitchFamily="18" charset="0"/>
              </a:rPr>
              <a:t>                            . Salto em altura</a:t>
            </a:r>
          </a:p>
          <a:p>
            <a:pPr>
              <a:defRPr/>
            </a:pPr>
            <a:r>
              <a:rPr lang="pt-PT" sz="2700" b="1" cap="small">
                <a:solidFill>
                  <a:srgbClr val="0070C0"/>
                </a:solidFill>
                <a:latin typeface="Rockwell"/>
              </a:rPr>
              <a:t>Aptidão Física:</a:t>
            </a:r>
            <a:endParaRPr lang="pt-PT" sz="2700" b="1" cap="small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1344295">
              <a:spcAft>
                <a:spcPts val="1200"/>
              </a:spcAft>
              <a:defRPr/>
            </a:pPr>
            <a:r>
              <a:rPr lang="pt-PT" sz="2500">
                <a:solidFill>
                  <a:srgbClr val="0070C0"/>
                </a:solidFill>
                <a:latin typeface="Rockwell" panose="02060603020205020403" pitchFamily="18" charset="0"/>
              </a:rPr>
              <a:t>	</a:t>
            </a:r>
            <a:r>
              <a:rPr lang="pt-PT" sz="2400">
                <a:solidFill>
                  <a:srgbClr val="0070C0"/>
                </a:solidFill>
                <a:latin typeface="Rockwell" panose="02060603020205020403" pitchFamily="18" charset="0"/>
              </a:rPr>
              <a:t>- Desenvolvimento da aptidão muscular e aptidão aeróbia 		através da realização de um circuito de treino</a:t>
            </a:r>
          </a:p>
          <a:p>
            <a:pPr>
              <a:defRPr/>
            </a:pPr>
            <a:r>
              <a:rPr lang="pt-PT" sz="2700" b="1" cap="small">
                <a:solidFill>
                  <a:srgbClr val="0070C0"/>
                </a:solidFill>
                <a:latin typeface="Rockwell"/>
              </a:rPr>
              <a:t>Conhecimentos:</a:t>
            </a:r>
          </a:p>
          <a:p>
            <a:pPr>
              <a:spcAft>
                <a:spcPts val="600"/>
              </a:spcAft>
              <a:defRPr/>
            </a:pPr>
            <a:r>
              <a:rPr lang="pt-PT" sz="2400">
                <a:solidFill>
                  <a:srgbClr val="0070C0"/>
                </a:solidFill>
                <a:latin typeface="Rockwell" panose="02060603020205020403" pitchFamily="18" charset="0"/>
              </a:rPr>
              <a:t>		- Processos de elevação da aptidão física</a:t>
            </a:r>
          </a:p>
          <a:p>
            <a:pPr>
              <a:defRPr/>
            </a:pPr>
            <a:r>
              <a:rPr lang="pt-PT" sz="2400">
                <a:solidFill>
                  <a:srgbClr val="0070C0"/>
                </a:solidFill>
                <a:latin typeface="Rockwell" panose="02060603020205020403" pitchFamily="18" charset="0"/>
              </a:rPr>
              <a:t>	</a:t>
            </a:r>
            <a:r>
              <a:rPr lang="pt-PT" altLang="pt-PT" sz="2400">
                <a:solidFill>
                  <a:srgbClr val="0070C0"/>
                </a:solidFill>
                <a:latin typeface="Rockwell" panose="02060603020205020403" pitchFamily="18" charset="0"/>
              </a:rPr>
              <a:t>	- Jogos Olímpicos: Jogos Olímpicos da Era Moderna</a:t>
            </a:r>
          </a:p>
        </p:txBody>
      </p:sp>
    </p:spTree>
    <p:extLst>
      <p:ext uri="{BB962C8B-B14F-4D97-AF65-F5344CB8AC3E}">
        <p14:creationId xmlns:p14="http://schemas.microsoft.com/office/powerpoint/2010/main" val="3830337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>
            <a:extLst>
              <a:ext uri="{FF2B5EF4-FFF2-40B4-BE49-F238E27FC236}">
                <a16:creationId xmlns:a16="http://schemas.microsoft.com/office/drawing/2014/main" id="{C85A9CD6-02CD-4509-8F2D-9108ABA232EB}"/>
              </a:ext>
            </a:extLst>
          </p:cNvPr>
          <p:cNvSpPr txBox="1">
            <a:spLocks/>
          </p:cNvSpPr>
          <p:nvPr/>
        </p:nvSpPr>
        <p:spPr>
          <a:xfrm>
            <a:off x="2709610" y="532768"/>
            <a:ext cx="5665970" cy="9092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lang="pt-PT" altLang="pt-PT" sz="4400" b="1">
                <a:solidFill>
                  <a:srgbClr val="0070C0"/>
                </a:solidFill>
                <a:latin typeface="Rockwell" panose="02060603020205020403" pitchFamily="18" charset="0"/>
              </a:rPr>
              <a:t>ATLETISMO</a:t>
            </a:r>
            <a:endParaRPr kumimoji="0" lang="pt-PT" altLang="pt-PT" sz="4400" b="1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Rockwell" panose="02060603020205020403" pitchFamily="18" charset="0"/>
            </a:endParaRPr>
          </a:p>
        </p:txBody>
      </p:sp>
      <p:sp>
        <p:nvSpPr>
          <p:cNvPr id="6" name="Retângulo 3">
            <a:extLst>
              <a:ext uri="{FF2B5EF4-FFF2-40B4-BE49-F238E27FC236}">
                <a16:creationId xmlns:a16="http://schemas.microsoft.com/office/drawing/2014/main" id="{49570EEB-B604-408A-9972-4B5C6FC1DF24}"/>
              </a:ext>
            </a:extLst>
          </p:cNvPr>
          <p:cNvSpPr/>
          <p:nvPr/>
        </p:nvSpPr>
        <p:spPr>
          <a:xfrm>
            <a:off x="4365393" y="1885670"/>
            <a:ext cx="2347152" cy="240065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 anchor="t">
            <a:spAutoFit/>
          </a:bodyPr>
          <a:lstStyle/>
          <a:p>
            <a:pPr algn="ctr">
              <a:spcAft>
                <a:spcPts val="1200"/>
              </a:spcAft>
              <a:defRPr/>
            </a:pPr>
            <a:r>
              <a:rPr lang="pt-PT" sz="2600">
                <a:solidFill>
                  <a:srgbClr val="0070C0"/>
                </a:solidFill>
                <a:latin typeface="Rockwell" panose="02060603020205020403" pitchFamily="18" charset="0"/>
              </a:rPr>
              <a:t>SALTOS</a:t>
            </a:r>
          </a:p>
          <a:p>
            <a:pPr algn="ctr">
              <a:spcAft>
                <a:spcPts val="1200"/>
              </a:spcAft>
              <a:defRPr/>
            </a:pPr>
            <a:r>
              <a:rPr lang="pt-PT" sz="2000">
                <a:solidFill>
                  <a:srgbClr val="0070C0"/>
                </a:solidFill>
                <a:latin typeface="Rockwell" panose="02060603020205020403" pitchFamily="18" charset="0"/>
              </a:rPr>
              <a:t>Comprimento</a:t>
            </a:r>
          </a:p>
          <a:p>
            <a:pPr algn="ctr">
              <a:spcAft>
                <a:spcPts val="1200"/>
              </a:spcAft>
              <a:defRPr/>
            </a:pPr>
            <a:r>
              <a:rPr lang="pt-PT" sz="2000">
                <a:solidFill>
                  <a:srgbClr val="0070C0"/>
                </a:solidFill>
                <a:latin typeface="Rockwell" panose="02060603020205020403" pitchFamily="18" charset="0"/>
              </a:rPr>
              <a:t>Triplo</a:t>
            </a:r>
          </a:p>
          <a:p>
            <a:pPr algn="ctr">
              <a:spcAft>
                <a:spcPts val="1200"/>
              </a:spcAft>
              <a:defRPr/>
            </a:pPr>
            <a:r>
              <a:rPr lang="pt-PT" sz="2200" b="1" u="sng">
                <a:solidFill>
                  <a:srgbClr val="0070C0"/>
                </a:solidFill>
                <a:latin typeface="Rockwell" panose="02060603020205020403" pitchFamily="18" charset="0"/>
              </a:rPr>
              <a:t>Altura</a:t>
            </a:r>
          </a:p>
          <a:p>
            <a:pPr algn="ctr">
              <a:spcAft>
                <a:spcPts val="1200"/>
              </a:spcAft>
              <a:defRPr/>
            </a:pPr>
            <a:r>
              <a:rPr lang="pt-PT" sz="2000">
                <a:solidFill>
                  <a:srgbClr val="0070C0"/>
                </a:solidFill>
                <a:latin typeface="Rockwell" panose="02060603020205020403" pitchFamily="18" charset="0"/>
              </a:rPr>
              <a:t>Vara</a:t>
            </a:r>
          </a:p>
        </p:txBody>
      </p:sp>
      <p:sp>
        <p:nvSpPr>
          <p:cNvPr id="8" name="Retângulo 3">
            <a:extLst>
              <a:ext uri="{FF2B5EF4-FFF2-40B4-BE49-F238E27FC236}">
                <a16:creationId xmlns:a16="http://schemas.microsoft.com/office/drawing/2014/main" id="{49570EEB-B604-408A-9972-4B5C6FC1DF24}"/>
              </a:ext>
            </a:extLst>
          </p:cNvPr>
          <p:cNvSpPr/>
          <p:nvPr/>
        </p:nvSpPr>
        <p:spPr>
          <a:xfrm>
            <a:off x="760040" y="1885670"/>
            <a:ext cx="2451422" cy="240065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 anchor="t">
            <a:spAutoFit/>
          </a:bodyPr>
          <a:lstStyle/>
          <a:p>
            <a:pPr algn="ctr">
              <a:spcAft>
                <a:spcPts val="1200"/>
              </a:spcAft>
              <a:defRPr/>
            </a:pPr>
            <a:r>
              <a:rPr lang="pt-PT" sz="2600">
                <a:solidFill>
                  <a:srgbClr val="0070C0"/>
                </a:solidFill>
                <a:latin typeface="Rockwell" panose="02060603020205020403" pitchFamily="18" charset="0"/>
              </a:rPr>
              <a:t>CORRIDAS</a:t>
            </a:r>
          </a:p>
          <a:p>
            <a:pPr algn="ctr">
              <a:spcAft>
                <a:spcPts val="1200"/>
              </a:spcAft>
              <a:defRPr/>
            </a:pPr>
            <a:r>
              <a:rPr lang="pt-PT" sz="2000">
                <a:solidFill>
                  <a:srgbClr val="0070C0"/>
                </a:solidFill>
                <a:latin typeface="Rockwell" panose="02060603020205020403" pitchFamily="18" charset="0"/>
              </a:rPr>
              <a:t>Velocidade</a:t>
            </a:r>
          </a:p>
          <a:p>
            <a:pPr algn="ctr">
              <a:spcAft>
                <a:spcPts val="1200"/>
              </a:spcAft>
              <a:defRPr/>
            </a:pPr>
            <a:r>
              <a:rPr lang="pt-PT" sz="2000">
                <a:solidFill>
                  <a:srgbClr val="0070C0"/>
                </a:solidFill>
                <a:latin typeface="Rockwell" panose="02060603020205020403" pitchFamily="18" charset="0"/>
              </a:rPr>
              <a:t>Resistência</a:t>
            </a:r>
          </a:p>
          <a:p>
            <a:pPr algn="ctr">
              <a:spcAft>
                <a:spcPts val="1200"/>
              </a:spcAft>
              <a:defRPr/>
            </a:pPr>
            <a:r>
              <a:rPr lang="pt-PT" sz="2200" b="1" u="sng">
                <a:solidFill>
                  <a:srgbClr val="0070C0"/>
                </a:solidFill>
                <a:latin typeface="Rockwell" panose="02060603020205020403" pitchFamily="18" charset="0"/>
              </a:rPr>
              <a:t>Barreiras</a:t>
            </a:r>
          </a:p>
          <a:p>
            <a:pPr algn="ctr">
              <a:spcAft>
                <a:spcPts val="1200"/>
              </a:spcAft>
              <a:defRPr/>
            </a:pPr>
            <a:r>
              <a:rPr lang="pt-PT" sz="2000">
                <a:solidFill>
                  <a:srgbClr val="0070C0"/>
                </a:solidFill>
                <a:latin typeface="Rockwell" panose="02060603020205020403" pitchFamily="18" charset="0"/>
              </a:rPr>
              <a:t>Marcha</a:t>
            </a:r>
          </a:p>
        </p:txBody>
      </p:sp>
      <p:sp>
        <p:nvSpPr>
          <p:cNvPr id="9" name="Retângulo 3">
            <a:extLst>
              <a:ext uri="{FF2B5EF4-FFF2-40B4-BE49-F238E27FC236}">
                <a16:creationId xmlns:a16="http://schemas.microsoft.com/office/drawing/2014/main" id="{49570EEB-B604-408A-9972-4B5C6FC1DF24}"/>
              </a:ext>
            </a:extLst>
          </p:cNvPr>
          <p:cNvSpPr/>
          <p:nvPr/>
        </p:nvSpPr>
        <p:spPr>
          <a:xfrm>
            <a:off x="7974129" y="1876983"/>
            <a:ext cx="3169319" cy="236988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  <a:defRPr/>
            </a:pPr>
            <a:r>
              <a:rPr lang="pt-PT" sz="2600">
                <a:solidFill>
                  <a:srgbClr val="0070C0"/>
                </a:solidFill>
                <a:latin typeface="Rockwell" panose="02060603020205020403" pitchFamily="18" charset="0"/>
              </a:rPr>
              <a:t>LANÇAMENTOS</a:t>
            </a:r>
          </a:p>
          <a:p>
            <a:pPr algn="ctr">
              <a:spcAft>
                <a:spcPts val="1200"/>
              </a:spcAft>
              <a:defRPr/>
            </a:pPr>
            <a:r>
              <a:rPr lang="pt-PT" sz="2000">
                <a:solidFill>
                  <a:srgbClr val="0070C0"/>
                </a:solidFill>
                <a:latin typeface="Rockwell" panose="02060603020205020403" pitchFamily="18" charset="0"/>
              </a:rPr>
              <a:t>Peso</a:t>
            </a:r>
          </a:p>
          <a:p>
            <a:pPr algn="ctr">
              <a:spcAft>
                <a:spcPts val="1200"/>
              </a:spcAft>
              <a:defRPr/>
            </a:pPr>
            <a:r>
              <a:rPr lang="pt-PT" sz="2000">
                <a:solidFill>
                  <a:srgbClr val="0070C0"/>
                </a:solidFill>
                <a:latin typeface="Rockwell" panose="02060603020205020403" pitchFamily="18" charset="0"/>
              </a:rPr>
              <a:t>Disco</a:t>
            </a:r>
          </a:p>
          <a:p>
            <a:pPr algn="ctr">
              <a:spcAft>
                <a:spcPts val="1200"/>
              </a:spcAft>
              <a:defRPr/>
            </a:pPr>
            <a:r>
              <a:rPr lang="pt-PT" sz="2000">
                <a:solidFill>
                  <a:srgbClr val="0070C0"/>
                </a:solidFill>
                <a:latin typeface="Rockwell" panose="02060603020205020403" pitchFamily="18" charset="0"/>
              </a:rPr>
              <a:t>Dardo</a:t>
            </a:r>
          </a:p>
          <a:p>
            <a:pPr algn="ctr">
              <a:spcAft>
                <a:spcPts val="1200"/>
              </a:spcAft>
              <a:defRPr/>
            </a:pPr>
            <a:r>
              <a:rPr lang="pt-PT" sz="2000">
                <a:solidFill>
                  <a:srgbClr val="0070C0"/>
                </a:solidFill>
                <a:latin typeface="Rockwell" panose="02060603020205020403" pitchFamily="18" charset="0"/>
              </a:rPr>
              <a:t>Martelo </a:t>
            </a:r>
          </a:p>
        </p:txBody>
      </p:sp>
      <p:cxnSp>
        <p:nvCxnSpPr>
          <p:cNvPr id="12" name="Conexão recta 11"/>
          <p:cNvCxnSpPr>
            <a:cxnSpLocks/>
          </p:cNvCxnSpPr>
          <p:nvPr/>
        </p:nvCxnSpPr>
        <p:spPr>
          <a:xfrm flipH="1">
            <a:off x="9562885" y="1536671"/>
            <a:ext cx="3" cy="321669"/>
          </a:xfrm>
          <a:prstGeom prst="line">
            <a:avLst/>
          </a:prstGeom>
          <a:ln w="1905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xão recta 12"/>
          <p:cNvCxnSpPr>
            <a:cxnSpLocks/>
          </p:cNvCxnSpPr>
          <p:nvPr/>
        </p:nvCxnSpPr>
        <p:spPr>
          <a:xfrm>
            <a:off x="1985751" y="1510548"/>
            <a:ext cx="9585" cy="342579"/>
          </a:xfrm>
          <a:prstGeom prst="line">
            <a:avLst/>
          </a:prstGeom>
          <a:ln w="1905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xão recta 13"/>
          <p:cNvCxnSpPr>
            <a:cxnSpLocks/>
          </p:cNvCxnSpPr>
          <p:nvPr/>
        </p:nvCxnSpPr>
        <p:spPr>
          <a:xfrm>
            <a:off x="1985751" y="1513978"/>
            <a:ext cx="7573037" cy="20692"/>
          </a:xfrm>
          <a:prstGeom prst="line">
            <a:avLst/>
          </a:prstGeom>
          <a:ln w="19050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xão recta 40"/>
          <p:cNvCxnSpPr>
            <a:cxnSpLocks/>
          </p:cNvCxnSpPr>
          <p:nvPr/>
        </p:nvCxnSpPr>
        <p:spPr>
          <a:xfrm flipV="1">
            <a:off x="5538969" y="1295149"/>
            <a:ext cx="3626" cy="212192"/>
          </a:xfrm>
          <a:prstGeom prst="line">
            <a:avLst/>
          </a:prstGeom>
          <a:ln w="19050">
            <a:solidFill>
              <a:srgbClr val="0070C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xão recta 11">
            <a:extLst>
              <a:ext uri="{FF2B5EF4-FFF2-40B4-BE49-F238E27FC236}">
                <a16:creationId xmlns:a16="http://schemas.microsoft.com/office/drawing/2014/main" id="{AC775664-5FF5-4900-9CA8-EA36AC181FAB}"/>
              </a:ext>
            </a:extLst>
          </p:cNvPr>
          <p:cNvCxnSpPr>
            <a:cxnSpLocks/>
          </p:cNvCxnSpPr>
          <p:nvPr/>
        </p:nvCxnSpPr>
        <p:spPr>
          <a:xfrm flipH="1">
            <a:off x="5538969" y="1536672"/>
            <a:ext cx="3" cy="321669"/>
          </a:xfrm>
          <a:prstGeom prst="line">
            <a:avLst/>
          </a:prstGeom>
          <a:ln w="19050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ângulo 3">
            <a:extLst>
              <a:ext uri="{FF2B5EF4-FFF2-40B4-BE49-F238E27FC236}">
                <a16:creationId xmlns:a16="http://schemas.microsoft.com/office/drawing/2014/main" id="{34138605-E7BE-4EE4-AEDB-B0F867C1D531}"/>
              </a:ext>
            </a:extLst>
          </p:cNvPr>
          <p:cNvSpPr/>
          <p:nvPr/>
        </p:nvSpPr>
        <p:spPr>
          <a:xfrm>
            <a:off x="3211462" y="4491918"/>
            <a:ext cx="5007835" cy="144655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  <a:defRPr/>
            </a:pPr>
            <a:r>
              <a:rPr lang="pt-PT" sz="2600">
                <a:solidFill>
                  <a:srgbClr val="0070C0"/>
                </a:solidFill>
                <a:latin typeface="Rockwell" panose="02060603020205020403" pitchFamily="18" charset="0"/>
              </a:rPr>
              <a:t>PROVAS COMBINADAS</a:t>
            </a:r>
          </a:p>
          <a:p>
            <a:pPr algn="ctr">
              <a:spcAft>
                <a:spcPts val="1200"/>
              </a:spcAft>
              <a:defRPr/>
            </a:pPr>
            <a:r>
              <a:rPr lang="pt-PT" sz="2000">
                <a:solidFill>
                  <a:srgbClr val="0070C0"/>
                </a:solidFill>
                <a:latin typeface="Rockwell" panose="02060603020205020403" pitchFamily="18" charset="0"/>
              </a:rPr>
              <a:t>Heptatlo</a:t>
            </a:r>
          </a:p>
          <a:p>
            <a:pPr algn="ctr">
              <a:spcAft>
                <a:spcPts val="1200"/>
              </a:spcAft>
              <a:defRPr/>
            </a:pPr>
            <a:r>
              <a:rPr lang="pt-PT" sz="2000">
                <a:solidFill>
                  <a:srgbClr val="0070C0"/>
                </a:solidFill>
                <a:latin typeface="Rockwell" panose="02060603020205020403" pitchFamily="18" charset="0"/>
              </a:rPr>
              <a:t>Decatlo</a:t>
            </a:r>
          </a:p>
        </p:txBody>
      </p:sp>
    </p:spTree>
    <p:extLst>
      <p:ext uri="{BB962C8B-B14F-4D97-AF65-F5344CB8AC3E}">
        <p14:creationId xmlns:p14="http://schemas.microsoft.com/office/powerpoint/2010/main" val="3384937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>
            <a:extLst>
              <a:ext uri="{FF2B5EF4-FFF2-40B4-BE49-F238E27FC236}">
                <a16:creationId xmlns:a16="http://schemas.microsoft.com/office/drawing/2014/main" id="{C85A9CD6-02CD-4509-8F2D-9108ABA232EB}"/>
              </a:ext>
            </a:extLst>
          </p:cNvPr>
          <p:cNvSpPr txBox="1">
            <a:spLocks/>
          </p:cNvSpPr>
          <p:nvPr/>
        </p:nvSpPr>
        <p:spPr>
          <a:xfrm>
            <a:off x="1464179" y="679865"/>
            <a:ext cx="9263641" cy="13277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lang="pt-PT" altLang="pt-PT" sz="4400" b="1" noProof="0">
                <a:solidFill>
                  <a:srgbClr val="0070C0"/>
                </a:solidFill>
                <a:latin typeface="Rockwell" panose="02060603020205020403" pitchFamily="18" charset="0"/>
              </a:rPr>
              <a:t>CORRIDA COM BARREIRAS</a:t>
            </a:r>
            <a:endParaRPr kumimoji="0" lang="pt-PT" altLang="pt-PT" sz="4400" b="1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Rockwell" panose="02060603020205020403" pitchFamily="18" charset="0"/>
            </a:endParaRPr>
          </a:p>
        </p:txBody>
      </p:sp>
      <p:sp>
        <p:nvSpPr>
          <p:cNvPr id="13" name="Retângulo 3">
            <a:extLst>
              <a:ext uri="{FF2B5EF4-FFF2-40B4-BE49-F238E27FC236}">
                <a16:creationId xmlns:a16="http://schemas.microsoft.com/office/drawing/2014/main" id="{49570EEB-B604-408A-9972-4B5C6FC1DF24}"/>
              </a:ext>
            </a:extLst>
          </p:cNvPr>
          <p:cNvSpPr/>
          <p:nvPr/>
        </p:nvSpPr>
        <p:spPr>
          <a:xfrm>
            <a:off x="747816" y="2836883"/>
            <a:ext cx="10064550" cy="258532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pt-PT" sz="2600">
                <a:solidFill>
                  <a:srgbClr val="0070C0"/>
                </a:solidFill>
                <a:latin typeface="Rockwell" panose="02060603020205020403" pitchFamily="18" charset="0"/>
              </a:rPr>
              <a:t>TRANSPOSIÇÃO DA BARREIRA:</a:t>
            </a:r>
          </a:p>
          <a:p>
            <a:pPr>
              <a:spcAft>
                <a:spcPts val="1200"/>
              </a:spcAft>
              <a:defRPr/>
            </a:pPr>
            <a:r>
              <a:rPr lang="pt-PT" sz="2400">
                <a:solidFill>
                  <a:srgbClr val="0070C0"/>
                </a:solidFill>
                <a:latin typeface="Rockwell" panose="02060603020205020403" pitchFamily="18" charset="0"/>
              </a:rPr>
              <a:t>	- Aproximação à barreira</a:t>
            </a:r>
          </a:p>
          <a:p>
            <a:pPr>
              <a:spcAft>
                <a:spcPts val="1200"/>
              </a:spcAft>
              <a:defRPr/>
            </a:pPr>
            <a:r>
              <a:rPr lang="pt-PT" sz="2400">
                <a:solidFill>
                  <a:srgbClr val="0070C0"/>
                </a:solidFill>
                <a:latin typeface="Rockwell" panose="02060603020205020403" pitchFamily="18" charset="0"/>
              </a:rPr>
              <a:t>		- Impulsão </a:t>
            </a:r>
          </a:p>
          <a:p>
            <a:pPr>
              <a:spcAft>
                <a:spcPts val="1200"/>
              </a:spcAft>
              <a:defRPr/>
            </a:pPr>
            <a:r>
              <a:rPr lang="pt-PT" sz="2400">
                <a:solidFill>
                  <a:srgbClr val="0070C0"/>
                </a:solidFill>
                <a:latin typeface="Rockwell" panose="02060603020205020403" pitchFamily="18" charset="0"/>
              </a:rPr>
              <a:t>			- Transposição</a:t>
            </a:r>
          </a:p>
          <a:p>
            <a:pPr>
              <a:spcAft>
                <a:spcPts val="1200"/>
              </a:spcAft>
              <a:defRPr/>
            </a:pPr>
            <a:r>
              <a:rPr lang="pt-PT" sz="2400">
                <a:solidFill>
                  <a:srgbClr val="0070C0"/>
                </a:solidFill>
                <a:latin typeface="Rockwell" panose="02060603020205020403" pitchFamily="18" charset="0"/>
              </a:rPr>
              <a:t>				- Receção 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906ADBFA-8C15-4733-9E1C-AD1EAE8D26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7597" y="2951651"/>
            <a:ext cx="5315926" cy="1777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615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>
            <a:extLst>
              <a:ext uri="{FF2B5EF4-FFF2-40B4-BE49-F238E27FC236}">
                <a16:creationId xmlns:a16="http://schemas.microsoft.com/office/drawing/2014/main" id="{C85A9CD6-02CD-4509-8F2D-9108ABA232EB}"/>
              </a:ext>
            </a:extLst>
          </p:cNvPr>
          <p:cNvSpPr txBox="1">
            <a:spLocks/>
          </p:cNvSpPr>
          <p:nvPr/>
        </p:nvSpPr>
        <p:spPr>
          <a:xfrm>
            <a:off x="1464179" y="692669"/>
            <a:ext cx="9263641" cy="13277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lang="pt-PT" altLang="pt-PT" sz="4400" b="1" noProof="0">
                <a:solidFill>
                  <a:srgbClr val="0070C0"/>
                </a:solidFill>
                <a:latin typeface="Rockwell"/>
              </a:rPr>
              <a:t>SALTO EM ALTURA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pt-PT" altLang="pt-PT" sz="3600" i="0" u="none" strike="noStrike" kern="1200" cap="none" spc="0" normalizeH="0" baseline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Rockwell"/>
              </a:rPr>
              <a:t>(Técnica de Tesoura)</a:t>
            </a:r>
            <a:endParaRPr lang="pt-PT" altLang="pt-PT" sz="3600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Rockwell"/>
            </a:endParaRPr>
          </a:p>
        </p:txBody>
      </p:sp>
      <p:sp>
        <p:nvSpPr>
          <p:cNvPr id="13" name="Retângulo 3">
            <a:extLst>
              <a:ext uri="{FF2B5EF4-FFF2-40B4-BE49-F238E27FC236}">
                <a16:creationId xmlns:a16="http://schemas.microsoft.com/office/drawing/2014/main" id="{49570EEB-B604-408A-9972-4B5C6FC1DF24}"/>
              </a:ext>
            </a:extLst>
          </p:cNvPr>
          <p:cNvSpPr/>
          <p:nvPr/>
        </p:nvSpPr>
        <p:spPr>
          <a:xfrm>
            <a:off x="738729" y="2633153"/>
            <a:ext cx="10064550" cy="289310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spcAft>
                <a:spcPts val="1800"/>
              </a:spcAft>
              <a:defRPr/>
            </a:pPr>
            <a:r>
              <a:rPr lang="pt-PT" sz="2600">
                <a:solidFill>
                  <a:srgbClr val="0070C0"/>
                </a:solidFill>
                <a:latin typeface="Rockwell" panose="02060603020205020403" pitchFamily="18" charset="0"/>
              </a:rPr>
              <a:t>FASES DO SALTO</a:t>
            </a:r>
          </a:p>
          <a:p>
            <a:pPr>
              <a:spcAft>
                <a:spcPts val="1800"/>
              </a:spcAft>
              <a:defRPr/>
            </a:pPr>
            <a:r>
              <a:rPr lang="pt-PT" sz="2400">
                <a:solidFill>
                  <a:srgbClr val="0070C0"/>
                </a:solidFill>
                <a:latin typeface="Rockwell" panose="02060603020205020403" pitchFamily="18" charset="0"/>
              </a:rPr>
              <a:t>	- Corrida de balanço</a:t>
            </a:r>
          </a:p>
          <a:p>
            <a:pPr>
              <a:spcAft>
                <a:spcPts val="1800"/>
              </a:spcAft>
              <a:defRPr/>
            </a:pPr>
            <a:r>
              <a:rPr lang="pt-PT" sz="2400">
                <a:solidFill>
                  <a:srgbClr val="0070C0"/>
                </a:solidFill>
                <a:latin typeface="Rockwell" panose="02060603020205020403" pitchFamily="18" charset="0"/>
              </a:rPr>
              <a:t>		- Chamada </a:t>
            </a:r>
          </a:p>
          <a:p>
            <a:pPr>
              <a:spcAft>
                <a:spcPts val="1800"/>
              </a:spcAft>
              <a:defRPr/>
            </a:pPr>
            <a:r>
              <a:rPr lang="pt-PT" sz="2400">
                <a:solidFill>
                  <a:srgbClr val="0070C0"/>
                </a:solidFill>
                <a:latin typeface="Rockwell" panose="02060603020205020403" pitchFamily="18" charset="0"/>
              </a:rPr>
              <a:t>			- Transposição </a:t>
            </a:r>
          </a:p>
          <a:p>
            <a:pPr>
              <a:spcAft>
                <a:spcPts val="1800"/>
              </a:spcAft>
              <a:defRPr/>
            </a:pPr>
            <a:r>
              <a:rPr lang="pt-PT" sz="2400">
                <a:solidFill>
                  <a:srgbClr val="0070C0"/>
                </a:solidFill>
                <a:latin typeface="Rockwell" panose="02060603020205020403" pitchFamily="18" charset="0"/>
              </a:rPr>
              <a:t>				- Queda 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DD4D7046-6832-4ED9-B436-7DF5E3977BE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3"/>
          <a:stretch/>
        </p:blipFill>
        <p:spPr>
          <a:xfrm>
            <a:off x="6207766" y="2912241"/>
            <a:ext cx="5200682" cy="2001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258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>
            <a:extLst>
              <a:ext uri="{FF2B5EF4-FFF2-40B4-BE49-F238E27FC236}">
                <a16:creationId xmlns:a16="http://schemas.microsoft.com/office/drawing/2014/main" id="{C85A9CD6-02CD-4509-8F2D-9108ABA232EB}"/>
              </a:ext>
            </a:extLst>
          </p:cNvPr>
          <p:cNvSpPr txBox="1">
            <a:spLocks/>
          </p:cNvSpPr>
          <p:nvPr/>
        </p:nvSpPr>
        <p:spPr>
          <a:xfrm>
            <a:off x="1375864" y="639727"/>
            <a:ext cx="9263641" cy="880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lang="pt-PT" altLang="pt-PT" sz="4400" b="1">
                <a:solidFill>
                  <a:srgbClr val="0070C0"/>
                </a:solidFill>
                <a:latin typeface="Rockwell" panose="02060603020205020403" pitchFamily="18" charset="0"/>
              </a:rPr>
              <a:t>APTIDÃO FÍSICA</a:t>
            </a:r>
            <a:endParaRPr kumimoji="0" lang="pt-PT" altLang="pt-PT" sz="4400" b="1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Rockwell" panose="02060603020205020403" pitchFamily="18" charset="0"/>
            </a:endParaRPr>
          </a:p>
        </p:txBody>
      </p:sp>
      <p:sp>
        <p:nvSpPr>
          <p:cNvPr id="10" name="Retângulo 3">
            <a:extLst>
              <a:ext uri="{FF2B5EF4-FFF2-40B4-BE49-F238E27FC236}">
                <a16:creationId xmlns:a16="http://schemas.microsoft.com/office/drawing/2014/main" id="{49570EEB-B604-408A-9972-4B5C6FC1DF24}"/>
              </a:ext>
            </a:extLst>
          </p:cNvPr>
          <p:cNvSpPr/>
          <p:nvPr/>
        </p:nvSpPr>
        <p:spPr>
          <a:xfrm>
            <a:off x="367264" y="3904152"/>
            <a:ext cx="32048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pt-PT" sz="2800">
              <a:solidFill>
                <a:schemeClr val="tx1">
                  <a:lumMod val="95000"/>
                </a:schemeClr>
              </a:solidFill>
              <a:latin typeface="Rockwell" panose="02060603020205020403" pitchFamily="18" charset="0"/>
            </a:endParaRPr>
          </a:p>
        </p:txBody>
      </p:sp>
      <p:sp>
        <p:nvSpPr>
          <p:cNvPr id="11" name="Retângulo 3">
            <a:extLst>
              <a:ext uri="{FF2B5EF4-FFF2-40B4-BE49-F238E27FC236}">
                <a16:creationId xmlns:a16="http://schemas.microsoft.com/office/drawing/2014/main" id="{49570EEB-B604-408A-9972-4B5C6FC1DF24}"/>
              </a:ext>
            </a:extLst>
          </p:cNvPr>
          <p:cNvSpPr/>
          <p:nvPr/>
        </p:nvSpPr>
        <p:spPr>
          <a:xfrm>
            <a:off x="368691" y="4734543"/>
            <a:ext cx="75447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pt-PT" sz="2800">
              <a:solidFill>
                <a:schemeClr val="tx1">
                  <a:lumMod val="95000"/>
                </a:schemeClr>
              </a:solidFill>
              <a:latin typeface="Rockwell" panose="02060603020205020403" pitchFamily="18" charset="0"/>
            </a:endParaRPr>
          </a:p>
        </p:txBody>
      </p:sp>
      <p:sp>
        <p:nvSpPr>
          <p:cNvPr id="12" name="Retângulo 3">
            <a:extLst>
              <a:ext uri="{FF2B5EF4-FFF2-40B4-BE49-F238E27FC236}">
                <a16:creationId xmlns:a16="http://schemas.microsoft.com/office/drawing/2014/main" id="{49570EEB-B604-408A-9972-4B5C6FC1DF24}"/>
              </a:ext>
            </a:extLst>
          </p:cNvPr>
          <p:cNvSpPr/>
          <p:nvPr/>
        </p:nvSpPr>
        <p:spPr>
          <a:xfrm>
            <a:off x="820397" y="2025504"/>
            <a:ext cx="10391689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  <a:defRPr/>
            </a:pPr>
            <a:r>
              <a:rPr lang="pt-PT" sz="280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pt-PT" sz="2600">
                <a:solidFill>
                  <a:srgbClr val="0070C0"/>
                </a:solidFill>
                <a:latin typeface="Rockwell" panose="02060603020205020403" pitchFamily="18" charset="0"/>
              </a:rPr>
              <a:t>CIRCUITO DE TREINO  </a:t>
            </a:r>
          </a:p>
        </p:txBody>
      </p:sp>
      <p:sp>
        <p:nvSpPr>
          <p:cNvPr id="13" name="Rectângulo 12"/>
          <p:cNvSpPr/>
          <p:nvPr/>
        </p:nvSpPr>
        <p:spPr>
          <a:xfrm>
            <a:off x="852909" y="2707178"/>
            <a:ext cx="10359178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pt-PT" sz="2400" b="1">
                <a:solidFill>
                  <a:srgbClr val="0070C0"/>
                </a:solidFill>
                <a:latin typeface="Rockwell" panose="02060603020205020403" pitchFamily="18" charset="0"/>
              </a:rPr>
              <a:t>2 sequências </a:t>
            </a:r>
            <a:r>
              <a:rPr lang="pt-PT" sz="2400">
                <a:solidFill>
                  <a:srgbClr val="0070C0"/>
                </a:solidFill>
                <a:latin typeface="Rockwell" panose="02060603020205020403" pitchFamily="18" charset="0"/>
              </a:rPr>
              <a:t>x 4 exercícios com 20 seg. duração e 15 seg. intervalo</a:t>
            </a:r>
          </a:p>
        </p:txBody>
      </p:sp>
      <p:sp>
        <p:nvSpPr>
          <p:cNvPr id="14" name="Rectângulo 13"/>
          <p:cNvSpPr/>
          <p:nvPr/>
        </p:nvSpPr>
        <p:spPr>
          <a:xfrm>
            <a:off x="852908" y="3615022"/>
            <a:ext cx="10391689" cy="247760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spcAft>
                <a:spcPts val="1800"/>
              </a:spcAft>
            </a:pPr>
            <a:r>
              <a:rPr lang="pt-PT" sz="2200">
                <a:solidFill>
                  <a:srgbClr val="0070C0"/>
                </a:solidFill>
                <a:latin typeface="Rockwell" panose="02060603020205020403" pitchFamily="18" charset="0"/>
              </a:rPr>
              <a:t>Exercício 1 - Corrida para a frente/para trás (3 apoios rápidos à frente; lentos para trás)</a:t>
            </a:r>
          </a:p>
          <a:p>
            <a:pPr>
              <a:spcAft>
                <a:spcPts val="1800"/>
              </a:spcAft>
            </a:pPr>
            <a:r>
              <a:rPr lang="pt-PT" sz="2200">
                <a:solidFill>
                  <a:srgbClr val="0070C0"/>
                </a:solidFill>
                <a:latin typeface="Rockwell" panose="02060603020205020403" pitchFamily="18" charset="0"/>
              </a:rPr>
              <a:t>Exercício 2 - “Tesouras” com alternância do pé de impulsão</a:t>
            </a:r>
          </a:p>
          <a:p>
            <a:pPr>
              <a:spcAft>
                <a:spcPts val="1800"/>
              </a:spcAft>
            </a:pPr>
            <a:r>
              <a:rPr lang="pt-PT" sz="2200">
                <a:solidFill>
                  <a:srgbClr val="0070C0"/>
                </a:solidFill>
                <a:latin typeface="Rockwell" panose="02060603020205020403" pitchFamily="18" charset="0"/>
              </a:rPr>
              <a:t>Exercício 3 - Transposição de obstáculo com corrida de balanço</a:t>
            </a:r>
          </a:p>
          <a:p>
            <a:pPr>
              <a:spcAft>
                <a:spcPts val="1800"/>
              </a:spcAft>
            </a:pPr>
            <a:r>
              <a:rPr lang="pt-PT" sz="2200">
                <a:solidFill>
                  <a:srgbClr val="0070C0"/>
                </a:solidFill>
                <a:latin typeface="Rockwell" panose="02060603020205020403" pitchFamily="18" charset="0"/>
              </a:rPr>
              <a:t>Exercício 4 - Afundo à frente alternado</a:t>
            </a:r>
          </a:p>
        </p:txBody>
      </p:sp>
    </p:spTree>
    <p:extLst>
      <p:ext uri="{BB962C8B-B14F-4D97-AF65-F5344CB8AC3E}">
        <p14:creationId xmlns:p14="http://schemas.microsoft.com/office/powerpoint/2010/main" val="3129104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3">
            <a:extLst>
              <a:ext uri="{FF2B5EF4-FFF2-40B4-BE49-F238E27FC236}">
                <a16:creationId xmlns:a16="http://schemas.microsoft.com/office/drawing/2014/main" id="{49570EEB-B604-408A-9972-4B5C6FC1DF24}"/>
              </a:ext>
            </a:extLst>
          </p:cNvPr>
          <p:cNvSpPr/>
          <p:nvPr/>
        </p:nvSpPr>
        <p:spPr>
          <a:xfrm>
            <a:off x="3114503" y="2242101"/>
            <a:ext cx="6136684" cy="1692771"/>
          </a:xfrm>
          <a:prstGeom prst="rect">
            <a:avLst/>
          </a:prstGeom>
          <a:ln>
            <a:noFill/>
            <a:prstDash val="lgDash"/>
          </a:ln>
        </p:spPr>
        <p:txBody>
          <a:bodyPr wrap="square" anchor="t">
            <a:spAutoFit/>
          </a:bodyPr>
          <a:lstStyle/>
          <a:p>
            <a:pPr algn="ctr">
              <a:spcAft>
                <a:spcPts val="1200"/>
              </a:spcAft>
              <a:defRPr/>
            </a:pPr>
            <a:r>
              <a:rPr lang="pt-PT" sz="4000">
                <a:solidFill>
                  <a:srgbClr val="0070C0"/>
                </a:solidFill>
                <a:latin typeface="Rockwell"/>
              </a:rPr>
              <a:t>Vídeo 1</a:t>
            </a:r>
          </a:p>
          <a:p>
            <a:pPr algn="ctr">
              <a:spcAft>
                <a:spcPts val="1200"/>
              </a:spcAft>
              <a:defRPr/>
            </a:pPr>
            <a:r>
              <a:rPr lang="pt-PT" sz="5400" b="1">
                <a:solidFill>
                  <a:srgbClr val="0070C0"/>
                </a:solidFill>
                <a:latin typeface="Rockwell"/>
              </a:rPr>
              <a:t>APTIDÃO FÍSICA</a:t>
            </a:r>
          </a:p>
        </p:txBody>
      </p:sp>
    </p:spTree>
    <p:extLst>
      <p:ext uri="{BB962C8B-B14F-4D97-AF65-F5344CB8AC3E}">
        <p14:creationId xmlns:p14="http://schemas.microsoft.com/office/powerpoint/2010/main" val="68253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>
            <a:extLst>
              <a:ext uri="{FF2B5EF4-FFF2-40B4-BE49-F238E27FC236}">
                <a16:creationId xmlns:a16="http://schemas.microsoft.com/office/drawing/2014/main" id="{C85A9CD6-02CD-4509-8F2D-9108ABA232EB}"/>
              </a:ext>
            </a:extLst>
          </p:cNvPr>
          <p:cNvSpPr txBox="1">
            <a:spLocks/>
          </p:cNvSpPr>
          <p:nvPr/>
        </p:nvSpPr>
        <p:spPr>
          <a:xfrm>
            <a:off x="2507641" y="2454950"/>
            <a:ext cx="7400836" cy="1589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lang="pt-PT" altLang="pt-PT" sz="5400" b="1">
                <a:solidFill>
                  <a:srgbClr val="0070C0"/>
                </a:solidFill>
                <a:latin typeface="Rockwell" panose="02060603020205020403" pitchFamily="18" charset="0"/>
              </a:rPr>
              <a:t>RETORNO À CALMA</a:t>
            </a:r>
            <a:endParaRPr kumimoji="0" lang="pt-PT" altLang="pt-PT" sz="5400" b="1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8151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>
            <a:extLst>
              <a:ext uri="{FF2B5EF4-FFF2-40B4-BE49-F238E27FC236}">
                <a16:creationId xmlns:a16="http://schemas.microsoft.com/office/drawing/2014/main" id="{C85A9CD6-02CD-4509-8F2D-9108ABA232EB}"/>
              </a:ext>
            </a:extLst>
          </p:cNvPr>
          <p:cNvSpPr txBox="1">
            <a:spLocks/>
          </p:cNvSpPr>
          <p:nvPr/>
        </p:nvSpPr>
        <p:spPr>
          <a:xfrm>
            <a:off x="2788306" y="2113983"/>
            <a:ext cx="6804074" cy="8374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lang="pt-PT" altLang="pt-PT" sz="4400" b="1" noProof="0">
                <a:solidFill>
                  <a:srgbClr val="0070C0"/>
                </a:solidFill>
                <a:latin typeface="Rockwell" panose="02060603020205020403" pitchFamily="18" charset="0"/>
              </a:rPr>
              <a:t>DESAFIO PARA CASA</a:t>
            </a:r>
            <a:endParaRPr kumimoji="0" lang="pt-PT" altLang="pt-PT" sz="4400" b="1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Rockwell" panose="02060603020205020403" pitchFamily="18" charset="0"/>
            </a:endParaRPr>
          </a:p>
        </p:txBody>
      </p:sp>
      <p:sp>
        <p:nvSpPr>
          <p:cNvPr id="6" name="Retângulo 3">
            <a:extLst>
              <a:ext uri="{FF2B5EF4-FFF2-40B4-BE49-F238E27FC236}">
                <a16:creationId xmlns:a16="http://schemas.microsoft.com/office/drawing/2014/main" id="{49570EEB-B604-408A-9972-4B5C6FC1DF24}"/>
              </a:ext>
            </a:extLst>
          </p:cNvPr>
          <p:cNvSpPr/>
          <p:nvPr/>
        </p:nvSpPr>
        <p:spPr>
          <a:xfrm>
            <a:off x="909318" y="3652530"/>
            <a:ext cx="103733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pt-PT" sz="280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algn="ctr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pt-PT" sz="2800">
                <a:solidFill>
                  <a:srgbClr val="0070C0"/>
                </a:solidFill>
                <a:latin typeface="Rockwell" panose="02060603020205020403" pitchFamily="18" charset="0"/>
              </a:rPr>
              <a:t>	</a:t>
            </a:r>
            <a:r>
              <a:rPr lang="pt-PT" sz="2500">
                <a:solidFill>
                  <a:srgbClr val="0070C0"/>
                </a:solidFill>
                <a:latin typeface="Rockwell" panose="02060603020205020403" pitchFamily="18" charset="0"/>
              </a:rPr>
              <a:t> </a:t>
            </a:r>
            <a:r>
              <a:rPr lang="pt-PT" sz="2800">
                <a:solidFill>
                  <a:srgbClr val="0070C0"/>
                </a:solidFill>
                <a:latin typeface="Rockwell" panose="02060603020205020403" pitchFamily="18" charset="0"/>
              </a:rPr>
              <a:t>DESAFIO DA CORRIDA COM BARREIRAS (vídeo 2)</a:t>
            </a:r>
          </a:p>
        </p:txBody>
      </p:sp>
    </p:spTree>
    <p:extLst>
      <p:ext uri="{BB962C8B-B14F-4D97-AF65-F5344CB8AC3E}">
        <p14:creationId xmlns:p14="http://schemas.microsoft.com/office/powerpoint/2010/main" val="30789098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>
            <a:extLst>
              <a:ext uri="{FF2B5EF4-FFF2-40B4-BE49-F238E27FC236}">
                <a16:creationId xmlns:a16="http://schemas.microsoft.com/office/drawing/2014/main" id="{C85A9CD6-02CD-4509-8F2D-9108ABA232EB}"/>
              </a:ext>
            </a:extLst>
          </p:cNvPr>
          <p:cNvSpPr txBox="1">
            <a:spLocks/>
          </p:cNvSpPr>
          <p:nvPr/>
        </p:nvSpPr>
        <p:spPr>
          <a:xfrm>
            <a:off x="2572045" y="1080211"/>
            <a:ext cx="6686537" cy="1589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lang="pt-PT" altLang="pt-PT" sz="4400" b="1">
                <a:solidFill>
                  <a:srgbClr val="0070C0"/>
                </a:solidFill>
                <a:latin typeface="Rockwell" panose="02060603020205020403" pitchFamily="18" charset="0"/>
              </a:rPr>
              <a:t>MATERIAL PARA A PRÓXIMA AULA</a:t>
            </a:r>
            <a:endParaRPr kumimoji="0" lang="pt-PT" altLang="pt-PT" sz="4400" b="1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Rockwell" panose="02060603020205020403" pitchFamily="18" charset="0"/>
            </a:endParaRPr>
          </a:p>
        </p:txBody>
      </p:sp>
      <p:sp>
        <p:nvSpPr>
          <p:cNvPr id="6" name="Retângulo 3">
            <a:extLst>
              <a:ext uri="{FF2B5EF4-FFF2-40B4-BE49-F238E27FC236}">
                <a16:creationId xmlns:a16="http://schemas.microsoft.com/office/drawing/2014/main" id="{49570EEB-B604-408A-9972-4B5C6FC1DF24}"/>
              </a:ext>
            </a:extLst>
          </p:cNvPr>
          <p:cNvSpPr/>
          <p:nvPr/>
        </p:nvSpPr>
        <p:spPr>
          <a:xfrm>
            <a:off x="3050202" y="3047811"/>
            <a:ext cx="72627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pt-PT" sz="280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pt-PT" sz="2800">
                <a:solidFill>
                  <a:srgbClr val="0070C0"/>
                </a:solidFill>
                <a:latin typeface="Rockwell" panose="02060603020205020403" pitchFamily="18" charset="0"/>
              </a:rPr>
              <a:t>   </a:t>
            </a:r>
            <a:r>
              <a:rPr lang="pt-PT" sz="2800" cap="small">
                <a:solidFill>
                  <a:srgbClr val="0070C0"/>
                </a:solidFill>
                <a:latin typeface="Rockwell" panose="02060603020205020403" pitchFamily="18" charset="0"/>
              </a:rPr>
              <a:t>1 folha de papel A4</a:t>
            </a:r>
            <a:r>
              <a:rPr lang="pt-PT" sz="2500">
                <a:solidFill>
                  <a:srgbClr val="0070C0"/>
                </a:solidFill>
                <a:latin typeface="Rockwell" panose="02060603020205020403" pitchFamily="18" charset="0"/>
              </a:rPr>
              <a:t> </a:t>
            </a:r>
          </a:p>
        </p:txBody>
      </p:sp>
      <p:sp>
        <p:nvSpPr>
          <p:cNvPr id="11" name="Retângulo 3">
            <a:extLst>
              <a:ext uri="{FF2B5EF4-FFF2-40B4-BE49-F238E27FC236}">
                <a16:creationId xmlns:a16="http://schemas.microsoft.com/office/drawing/2014/main" id="{49570EEB-B604-408A-9972-4B5C6FC1DF24}"/>
              </a:ext>
            </a:extLst>
          </p:cNvPr>
          <p:cNvSpPr/>
          <p:nvPr/>
        </p:nvSpPr>
        <p:spPr>
          <a:xfrm>
            <a:off x="3048778" y="3994961"/>
            <a:ext cx="72627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pt-PT" sz="280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pt-PT" sz="2800">
                <a:solidFill>
                  <a:srgbClr val="0070C0"/>
                </a:solidFill>
                <a:latin typeface="Rockwell" panose="02060603020205020403" pitchFamily="18" charset="0"/>
              </a:rPr>
              <a:t>   </a:t>
            </a:r>
            <a:r>
              <a:rPr lang="pt-PT" sz="2800" cap="small">
                <a:solidFill>
                  <a:srgbClr val="0070C0"/>
                </a:solidFill>
                <a:latin typeface="Rockwell" panose="02060603020205020403" pitchFamily="18" charset="0"/>
              </a:rPr>
              <a:t>Água	</a:t>
            </a:r>
            <a:r>
              <a:rPr lang="pt-PT" sz="2500">
                <a:solidFill>
                  <a:srgbClr val="0070C0"/>
                </a:solidFill>
                <a:latin typeface="Rockwell" panose="02060603020205020403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705744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3885E6FC-5088-4855-8C6D-2E7299F8D514}"/>
              </a:ext>
            </a:extLst>
          </p:cNvPr>
          <p:cNvSpPr/>
          <p:nvPr/>
        </p:nvSpPr>
        <p:spPr>
          <a:xfrm>
            <a:off x="2909455" y="1567980"/>
            <a:ext cx="6096000" cy="32996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PT" sz="4800" b="1">
                <a:solidFill>
                  <a:srgbClr val="0070C0"/>
                </a:solidFill>
                <a:latin typeface="Rockwell" panose="02060603020205020403" pitchFamily="18" charset="0"/>
              </a:rPr>
              <a:t>Até à Próxima!</a:t>
            </a:r>
          </a:p>
          <a:p>
            <a:pPr algn="ctr">
              <a:lnSpc>
                <a:spcPct val="150000"/>
              </a:lnSpc>
              <a:defRPr/>
            </a:pPr>
            <a:r>
              <a:rPr lang="pt-PT" sz="4800" b="1">
                <a:solidFill>
                  <a:srgbClr val="0070C0"/>
                </a:solidFill>
                <a:latin typeface="Rockwell" panose="02060603020205020403" pitchFamily="18" charset="0"/>
              </a:rPr>
              <a:t>Cuidem-se!</a:t>
            </a:r>
          </a:p>
          <a:p>
            <a:pPr algn="ctr">
              <a:lnSpc>
                <a:spcPct val="150000"/>
              </a:lnSpc>
              <a:defRPr/>
            </a:pPr>
            <a:r>
              <a:rPr lang="pt-PT" sz="4800" b="1" i="1">
                <a:solidFill>
                  <a:srgbClr val="0070C0"/>
                </a:solidFill>
                <a:latin typeface="Rockwell" panose="02060603020205020403" pitchFamily="18" charset="0"/>
              </a:rPr>
              <a:t>#E</a:t>
            </a:r>
            <a:r>
              <a:rPr lang="pt-PT" sz="4800" b="1" i="1" cap="small">
                <a:solidFill>
                  <a:srgbClr val="0070C0"/>
                </a:solidFill>
                <a:latin typeface="Rockwell" panose="02060603020205020403" pitchFamily="18" charset="0"/>
              </a:rPr>
              <a:t>studo</a:t>
            </a:r>
            <a:r>
              <a:rPr lang="pt-PT" sz="4800" b="1" i="1">
                <a:solidFill>
                  <a:srgbClr val="0070C0"/>
                </a:solidFill>
                <a:latin typeface="Rockwell" panose="02060603020205020403" pitchFamily="18" charset="0"/>
              </a:rPr>
              <a:t>E</a:t>
            </a:r>
            <a:r>
              <a:rPr lang="pt-PT" sz="4800" b="1" i="1" cap="small">
                <a:solidFill>
                  <a:srgbClr val="0070C0"/>
                </a:solidFill>
                <a:latin typeface="Rockwell" panose="02060603020205020403" pitchFamily="18" charset="0"/>
              </a:rPr>
              <a:t>m</a:t>
            </a:r>
            <a:r>
              <a:rPr lang="pt-PT" sz="4800" b="1" i="1">
                <a:solidFill>
                  <a:srgbClr val="0070C0"/>
                </a:solidFill>
                <a:latin typeface="Rockwell" panose="02060603020205020403" pitchFamily="18" charset="0"/>
              </a:rPr>
              <a:t>C</a:t>
            </a:r>
            <a:r>
              <a:rPr lang="pt-PT" sz="4800" b="1" i="1" cap="small">
                <a:solidFill>
                  <a:srgbClr val="0070C0"/>
                </a:solidFill>
                <a:latin typeface="Rockwell" panose="02060603020205020403" pitchFamily="18" charset="0"/>
              </a:rPr>
              <a:t>asa</a:t>
            </a:r>
            <a:endParaRPr lang="pt-PT" sz="4800" b="1">
              <a:solidFill>
                <a:srgbClr val="0070C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753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49570EEB-B604-408A-9972-4B5C6FC1DF24}"/>
              </a:ext>
            </a:extLst>
          </p:cNvPr>
          <p:cNvSpPr/>
          <p:nvPr/>
        </p:nvSpPr>
        <p:spPr>
          <a:xfrm>
            <a:off x="974853" y="1193728"/>
            <a:ext cx="1016894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pt-PT" sz="280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ü"/>
              <a:defRPr/>
            </a:pPr>
            <a:r>
              <a:rPr lang="pt-PT" sz="2400">
                <a:solidFill>
                  <a:srgbClr val="0070C0"/>
                </a:solidFill>
                <a:latin typeface="Rockwell" panose="02060603020205020403" pitchFamily="18" charset="0"/>
              </a:rPr>
              <a:t>Equipar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ü"/>
              <a:defRPr/>
            </a:pPr>
            <a:r>
              <a:rPr lang="pt-PT" sz="2400">
                <a:solidFill>
                  <a:srgbClr val="0070C0"/>
                </a:solidFill>
                <a:latin typeface="Rockwell" panose="02060603020205020403" pitchFamily="18" charset="0"/>
              </a:rPr>
              <a:t>Disponibilizar espaço para a prática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ü"/>
              <a:defRPr/>
            </a:pPr>
            <a:r>
              <a:rPr lang="pt-PT" sz="2400">
                <a:solidFill>
                  <a:srgbClr val="0070C0"/>
                </a:solidFill>
                <a:latin typeface="Rockwell" panose="02060603020205020403" pitchFamily="18" charset="0"/>
              </a:rPr>
              <a:t>Hidratar 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ü"/>
              <a:defRPr/>
            </a:pPr>
            <a:r>
              <a:rPr lang="pt-PT" sz="2400">
                <a:solidFill>
                  <a:srgbClr val="0070C0"/>
                </a:solidFill>
                <a:latin typeface="Rockwell" panose="02060603020205020403" pitchFamily="18" charset="0"/>
              </a:rPr>
              <a:t>Material:	- 1 vassoura com cabo comprido</a:t>
            </a:r>
          </a:p>
          <a:p>
            <a:pPr lvl="6">
              <a:spcAft>
                <a:spcPts val="1200"/>
              </a:spcAft>
              <a:defRPr/>
            </a:pPr>
            <a:r>
              <a:rPr lang="pt-PT" sz="2400">
                <a:solidFill>
                  <a:srgbClr val="0070C0"/>
                </a:solidFill>
                <a:latin typeface="Rockwell" panose="02060603020205020403" pitchFamily="18" charset="0"/>
              </a:rPr>
              <a:t>- 2 cadeiras</a:t>
            </a:r>
          </a:p>
          <a:p>
            <a:pPr lvl="6">
              <a:spcAft>
                <a:spcPts val="1200"/>
              </a:spcAft>
              <a:defRPr/>
            </a:pPr>
            <a:r>
              <a:rPr lang="pt-PT" sz="2400">
                <a:solidFill>
                  <a:srgbClr val="0070C0"/>
                </a:solidFill>
                <a:latin typeface="Rockwell" panose="02060603020205020403" pitchFamily="18" charset="0"/>
              </a:rPr>
              <a:t>- 4 rolos de papel higiénico</a:t>
            </a:r>
          </a:p>
          <a:p>
            <a:pPr lvl="6">
              <a:spcAft>
                <a:spcPts val="1200"/>
              </a:spcAft>
              <a:defRPr/>
            </a:pPr>
            <a:r>
              <a:rPr lang="pt-PT" sz="2400">
                <a:solidFill>
                  <a:srgbClr val="0070C0"/>
                </a:solidFill>
                <a:latin typeface="Rockwell" panose="02060603020205020403" pitchFamily="18" charset="0"/>
              </a:rPr>
              <a:t>- 1 elástico/cordel comprido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C85A9CD6-02CD-4509-8F2D-9108ABA232EB}"/>
              </a:ext>
            </a:extLst>
          </p:cNvPr>
          <p:cNvSpPr txBox="1">
            <a:spLocks/>
          </p:cNvSpPr>
          <p:nvPr/>
        </p:nvSpPr>
        <p:spPr>
          <a:xfrm>
            <a:off x="3380232" y="522512"/>
            <a:ext cx="5213043" cy="8652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pt-PT" altLang="pt-PT" sz="44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Rockwell" panose="02060603020205020403" pitchFamily="18" charset="0"/>
              </a:rPr>
              <a:t> </a:t>
            </a:r>
            <a:r>
              <a:rPr lang="pt-PT" altLang="pt-PT" sz="4400" b="1">
                <a:solidFill>
                  <a:srgbClr val="0070C0"/>
                </a:solidFill>
                <a:latin typeface="Rockwell" panose="02060603020205020403" pitchFamily="18" charset="0"/>
              </a:rPr>
              <a:t>PREPARA-TE</a:t>
            </a:r>
            <a:endParaRPr kumimoji="0" lang="pt-PT" altLang="pt-PT" sz="4400" b="1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Rockwell" panose="02060603020205020403" pitchFamily="18" charset="0"/>
            </a:endParaRPr>
          </a:p>
        </p:txBody>
      </p:sp>
      <p:sp>
        <p:nvSpPr>
          <p:cNvPr id="12" name="Retângulo 3">
            <a:extLst>
              <a:ext uri="{FF2B5EF4-FFF2-40B4-BE49-F238E27FC236}">
                <a16:creationId xmlns:a16="http://schemas.microsoft.com/office/drawing/2014/main" id="{49570EEB-B604-408A-9972-4B5C6FC1DF24}"/>
              </a:ext>
            </a:extLst>
          </p:cNvPr>
          <p:cNvSpPr/>
          <p:nvPr/>
        </p:nvSpPr>
        <p:spPr>
          <a:xfrm>
            <a:off x="1011527" y="5508178"/>
            <a:ext cx="101689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  <a:defRPr/>
            </a:pPr>
            <a:r>
              <a:rPr lang="pt-PT" sz="2800" b="1">
                <a:solidFill>
                  <a:srgbClr val="0070C0"/>
                </a:solidFill>
                <a:latin typeface="Rockwell" panose="02060603020205020403" pitchFamily="18" charset="0"/>
              </a:rPr>
              <a:t>Desafio da aula anterior </a:t>
            </a:r>
            <a:endParaRPr lang="pt-PT" sz="2800">
              <a:solidFill>
                <a:srgbClr val="0070C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208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49570EEB-B604-408A-9972-4B5C6FC1DF24}"/>
              </a:ext>
            </a:extLst>
          </p:cNvPr>
          <p:cNvSpPr/>
          <p:nvPr/>
        </p:nvSpPr>
        <p:spPr>
          <a:xfrm>
            <a:off x="808816" y="1395991"/>
            <a:ext cx="10599006" cy="363176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>
              <a:lnSpc>
                <a:spcPct val="150000"/>
              </a:lnSpc>
              <a:spcAft>
                <a:spcPts val="1800"/>
              </a:spcAft>
              <a:defRPr/>
            </a:pPr>
            <a:r>
              <a:rPr lang="pt-PT" sz="3000" b="1" cap="small">
                <a:solidFill>
                  <a:srgbClr val="0070C0"/>
                </a:solidFill>
                <a:latin typeface="Rockwell" panose="02060603020205020403" pitchFamily="18" charset="0"/>
              </a:rPr>
              <a:t>Jogos Olímpicos da Era Moderna</a:t>
            </a:r>
            <a:endParaRPr lang="pt-PT" sz="300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indent="-457200" algn="just">
              <a:spcAft>
                <a:spcPts val="1800"/>
              </a:spcAft>
              <a:buFontTx/>
              <a:buChar char="-"/>
              <a:defRPr/>
            </a:pPr>
            <a:r>
              <a:rPr lang="pt-PT" sz="2200">
                <a:solidFill>
                  <a:srgbClr val="0070C0"/>
                </a:solidFill>
                <a:latin typeface="Rockwell" panose="02060603020205020403" pitchFamily="18" charset="0"/>
              </a:rPr>
              <a:t>Desde Atenas 1896 que os J.O. são realizados de quatro em quatro anos</a:t>
            </a:r>
          </a:p>
          <a:p>
            <a:pPr marL="457200" indent="-457200" algn="just">
              <a:spcAft>
                <a:spcPts val="1800"/>
              </a:spcAft>
              <a:buFontTx/>
              <a:buChar char="-"/>
              <a:defRPr/>
            </a:pPr>
            <a:r>
              <a:rPr lang="pt-PT" sz="2200">
                <a:solidFill>
                  <a:srgbClr val="0070C0"/>
                </a:solidFill>
                <a:latin typeface="Rockwell" panose="02060603020205020403" pitchFamily="18" charset="0"/>
              </a:rPr>
              <a:t>Exceções:</a:t>
            </a:r>
          </a:p>
          <a:p>
            <a:pPr marL="914400" lvl="1" indent="-457200" algn="just">
              <a:spcAft>
                <a:spcPts val="1800"/>
              </a:spcAft>
              <a:buFontTx/>
              <a:buChar char="-"/>
              <a:defRPr/>
            </a:pPr>
            <a:r>
              <a:rPr lang="pt-PT" sz="2200" b="1">
                <a:solidFill>
                  <a:srgbClr val="0070C0"/>
                </a:solidFill>
                <a:latin typeface="Rockwell" panose="02060603020205020403" pitchFamily="18" charset="0"/>
              </a:rPr>
              <a:t>1916 – </a:t>
            </a:r>
            <a:r>
              <a:rPr lang="pt-PT" sz="2200">
                <a:solidFill>
                  <a:srgbClr val="0070C0"/>
                </a:solidFill>
                <a:latin typeface="Rockwell" panose="02060603020205020403" pitchFamily="18" charset="0"/>
              </a:rPr>
              <a:t>Cancelamento devido à Primeira Guerra Mundial</a:t>
            </a:r>
          </a:p>
          <a:p>
            <a:pPr marL="914400" lvl="1" indent="-457200" algn="just">
              <a:spcAft>
                <a:spcPts val="1800"/>
              </a:spcAft>
              <a:buFontTx/>
              <a:buChar char="-"/>
              <a:defRPr/>
            </a:pPr>
            <a:r>
              <a:rPr lang="pt-PT" sz="2200" b="1">
                <a:solidFill>
                  <a:srgbClr val="0070C0"/>
                </a:solidFill>
                <a:latin typeface="Rockwell" panose="02060603020205020403" pitchFamily="18" charset="0"/>
              </a:rPr>
              <a:t>1940 e 1944 – </a:t>
            </a:r>
            <a:r>
              <a:rPr lang="pt-PT" sz="2200">
                <a:solidFill>
                  <a:srgbClr val="0070C0"/>
                </a:solidFill>
                <a:latin typeface="Rockwell" panose="02060603020205020403" pitchFamily="18" charset="0"/>
              </a:rPr>
              <a:t>Cancelamento devido à Segunda Guerra Mundial</a:t>
            </a:r>
          </a:p>
          <a:p>
            <a:pPr marL="914400" lvl="1" indent="-457200" algn="just">
              <a:spcAft>
                <a:spcPts val="1800"/>
              </a:spcAft>
              <a:buFontTx/>
              <a:buChar char="-"/>
              <a:defRPr/>
            </a:pPr>
            <a:r>
              <a:rPr lang="pt-PT" sz="2200" b="1">
                <a:solidFill>
                  <a:srgbClr val="0070C0"/>
                </a:solidFill>
                <a:latin typeface="Rockwell" panose="02060603020205020403" pitchFamily="18" charset="0"/>
              </a:rPr>
              <a:t>2020 – </a:t>
            </a:r>
            <a:r>
              <a:rPr lang="pt-PT" sz="2200">
                <a:solidFill>
                  <a:srgbClr val="0070C0"/>
                </a:solidFill>
                <a:latin typeface="Rockwell" panose="02060603020205020403" pitchFamily="18" charset="0"/>
              </a:rPr>
              <a:t>Adiamento devido à pandemia do Covid-19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54FFB33-0EDD-41D2-BF8B-CD81F9F72C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421" y="5135776"/>
            <a:ext cx="2729210" cy="1536155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61EFD5B6-7082-4B24-BD94-F309D0D7AE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369" y="5135776"/>
            <a:ext cx="2322022" cy="1548015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964217E5-0AFB-48C1-8734-227909AC3CEB}"/>
              </a:ext>
            </a:extLst>
          </p:cNvPr>
          <p:cNvSpPr txBox="1">
            <a:spLocks/>
          </p:cNvSpPr>
          <p:nvPr/>
        </p:nvSpPr>
        <p:spPr>
          <a:xfrm>
            <a:off x="808816" y="505644"/>
            <a:ext cx="10566400" cy="8364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PT" altLang="pt-PT" sz="4400" b="1">
                <a:solidFill>
                  <a:srgbClr val="0070C0"/>
                </a:solidFill>
              </a:rPr>
              <a:t>JOGOS OLÍMPICOS</a:t>
            </a:r>
            <a:endParaRPr lang="pt-PT" sz="4400" b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610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49570EEB-B604-408A-9972-4B5C6FC1DF24}"/>
              </a:ext>
            </a:extLst>
          </p:cNvPr>
          <p:cNvSpPr/>
          <p:nvPr/>
        </p:nvSpPr>
        <p:spPr>
          <a:xfrm>
            <a:off x="882923" y="1623247"/>
            <a:ext cx="10085898" cy="383181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PT" sz="3000" b="1" cap="small">
                <a:solidFill>
                  <a:srgbClr val="0070C0"/>
                </a:solidFill>
                <a:latin typeface="Rockwell" panose="02060603020205020403" pitchFamily="18" charset="0"/>
              </a:rPr>
              <a:t>Jogos Olímpicos da Era Moderna</a:t>
            </a:r>
            <a:endParaRPr lang="pt-PT" sz="300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342900" indent="-342900" algn="just">
              <a:lnSpc>
                <a:spcPct val="200000"/>
              </a:lnSpc>
              <a:buFontTx/>
              <a:buChar char="-"/>
              <a:defRPr/>
            </a:pPr>
            <a:r>
              <a:rPr lang="pt-PT" sz="2200" b="1">
                <a:solidFill>
                  <a:srgbClr val="0070C0"/>
                </a:solidFill>
                <a:latin typeface="Rockwell" panose="02060603020205020403" pitchFamily="18" charset="0"/>
              </a:rPr>
              <a:t>Jogos Olímpicos de Verão </a:t>
            </a:r>
          </a:p>
          <a:p>
            <a:pPr marL="1257300" lvl="2" indent="-342900" algn="just">
              <a:buFontTx/>
              <a:buChar char="-"/>
              <a:defRPr/>
            </a:pPr>
            <a:r>
              <a:rPr lang="pt-PT" sz="2200">
                <a:solidFill>
                  <a:srgbClr val="0070C0"/>
                </a:solidFill>
                <a:latin typeface="Rockwell" panose="02060603020205020403" pitchFamily="18" charset="0"/>
              </a:rPr>
              <a:t>1.ª edição – Grécia 1896</a:t>
            </a:r>
          </a:p>
          <a:p>
            <a:pPr marL="342900" indent="-342900" algn="just">
              <a:lnSpc>
                <a:spcPct val="200000"/>
              </a:lnSpc>
              <a:buFontTx/>
              <a:buChar char="-"/>
              <a:defRPr/>
            </a:pPr>
            <a:r>
              <a:rPr lang="pt-PT" sz="2200" b="1">
                <a:solidFill>
                  <a:srgbClr val="0070C0"/>
                </a:solidFill>
                <a:latin typeface="Rockwell" panose="02060603020205020403" pitchFamily="18" charset="0"/>
              </a:rPr>
              <a:t>Jogos Olímpicos de Inverno</a:t>
            </a:r>
          </a:p>
          <a:p>
            <a:pPr marL="1257300" lvl="2" indent="-342900" algn="just">
              <a:buFont typeface="Arial"/>
              <a:buChar char="•"/>
              <a:defRPr/>
            </a:pPr>
            <a:r>
              <a:rPr lang="pt-PT" sz="2200">
                <a:solidFill>
                  <a:srgbClr val="0070C0"/>
                </a:solidFill>
                <a:latin typeface="Rockwell" panose="02060603020205020403" pitchFamily="18" charset="0"/>
              </a:rPr>
              <a:t>1.ª edição – Chamonix 1924</a:t>
            </a:r>
          </a:p>
          <a:p>
            <a:pPr marL="342900" indent="-342900" algn="just">
              <a:lnSpc>
                <a:spcPct val="200000"/>
              </a:lnSpc>
              <a:buFontTx/>
              <a:buChar char="-"/>
              <a:defRPr/>
            </a:pPr>
            <a:r>
              <a:rPr lang="pt-PT" sz="2200" b="1">
                <a:solidFill>
                  <a:srgbClr val="0070C0"/>
                </a:solidFill>
                <a:latin typeface="Rockwell" panose="02060603020205020403" pitchFamily="18" charset="0"/>
              </a:rPr>
              <a:t>Jogos Paralímpicos</a:t>
            </a:r>
          </a:p>
          <a:p>
            <a:pPr marL="1257300" lvl="2" indent="-342900" algn="just">
              <a:buFontTx/>
              <a:buChar char="-"/>
              <a:defRPr/>
            </a:pPr>
            <a:r>
              <a:rPr lang="pt-PT" sz="2200">
                <a:solidFill>
                  <a:srgbClr val="0070C0"/>
                </a:solidFill>
                <a:latin typeface="Rockwell" panose="02060603020205020403" pitchFamily="18" charset="0"/>
              </a:rPr>
              <a:t>1.ª edição – Roma 1960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EF680E03-9B18-4F0B-8E49-83A7C97257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2257" y="2584562"/>
            <a:ext cx="4572000" cy="2571750"/>
          </a:xfrm>
          <a:prstGeom prst="rect">
            <a:avLst/>
          </a:prstGeom>
        </p:spPr>
      </p:pic>
      <p:sp>
        <p:nvSpPr>
          <p:cNvPr id="2" name="Subtítulo 2">
            <a:extLst>
              <a:ext uri="{FF2B5EF4-FFF2-40B4-BE49-F238E27FC236}">
                <a16:creationId xmlns:a16="http://schemas.microsoft.com/office/drawing/2014/main" id="{02FDCA28-5290-4E6F-AADF-3B807ACBC992}"/>
              </a:ext>
            </a:extLst>
          </p:cNvPr>
          <p:cNvSpPr txBox="1">
            <a:spLocks/>
          </p:cNvSpPr>
          <p:nvPr/>
        </p:nvSpPr>
        <p:spPr>
          <a:xfrm>
            <a:off x="808816" y="505644"/>
            <a:ext cx="10566400" cy="8364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PT" altLang="pt-PT" sz="4400" b="1">
                <a:solidFill>
                  <a:srgbClr val="0070C0"/>
                </a:solidFill>
              </a:rPr>
              <a:t>JOGOS OLÍMPICOS</a:t>
            </a:r>
            <a:endParaRPr lang="pt-PT" sz="4400" b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758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49570EEB-B604-408A-9972-4B5C6FC1DF24}"/>
              </a:ext>
            </a:extLst>
          </p:cNvPr>
          <p:cNvSpPr/>
          <p:nvPr/>
        </p:nvSpPr>
        <p:spPr>
          <a:xfrm>
            <a:off x="803244" y="1609234"/>
            <a:ext cx="6359236" cy="397076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  <a:defRPr/>
            </a:pPr>
            <a:r>
              <a:rPr lang="pt-PT" sz="2800" b="1">
                <a:solidFill>
                  <a:srgbClr val="0070C0"/>
                </a:solidFill>
                <a:latin typeface="Rockwell" panose="02060603020205020403" pitchFamily="18" charset="0"/>
              </a:rPr>
              <a:t>	</a:t>
            </a:r>
            <a:r>
              <a:rPr lang="pt-PT" sz="2400" b="1" cap="small">
                <a:solidFill>
                  <a:srgbClr val="0070C0"/>
                </a:solidFill>
                <a:latin typeface="Rockwell" panose="02060603020205020403" pitchFamily="18" charset="0"/>
              </a:rPr>
              <a:t>Campeões Olímpicos Portugueses</a:t>
            </a:r>
          </a:p>
          <a:p>
            <a:pPr algn="ctr">
              <a:lnSpc>
                <a:spcPct val="150000"/>
              </a:lnSpc>
              <a:spcAft>
                <a:spcPts val="2400"/>
              </a:spcAft>
              <a:defRPr/>
            </a:pPr>
            <a:r>
              <a:rPr lang="pt-PT" sz="2800" b="1" cap="small">
                <a:solidFill>
                  <a:srgbClr val="0070C0"/>
                </a:solidFill>
                <a:latin typeface="Rockwell" panose="02060603020205020403" pitchFamily="18" charset="0"/>
              </a:rPr>
              <a:t>CARLOS LOPES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Tx/>
              <a:buChar char="-"/>
              <a:defRPr/>
            </a:pPr>
            <a:r>
              <a:rPr lang="pt-PT" sz="2200">
                <a:solidFill>
                  <a:srgbClr val="0070C0"/>
                </a:solidFill>
                <a:latin typeface="Rockwell" panose="02060603020205020403" pitchFamily="18" charset="0"/>
              </a:rPr>
              <a:t>Campeão olímpico da Maratona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Tx/>
              <a:buChar char="-"/>
              <a:defRPr/>
            </a:pPr>
            <a:r>
              <a:rPr lang="pt-PT" sz="2200">
                <a:solidFill>
                  <a:srgbClr val="0070C0"/>
                </a:solidFill>
                <a:latin typeface="Rockwell" panose="02060603020205020403" pitchFamily="18" charset="0"/>
              </a:rPr>
              <a:t>Los Angeles 1984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Tx/>
              <a:buChar char="-"/>
              <a:defRPr/>
            </a:pPr>
            <a:r>
              <a:rPr lang="pt-PT" sz="2200">
                <a:solidFill>
                  <a:srgbClr val="0070C0"/>
                </a:solidFill>
                <a:latin typeface="Rockwell" panose="02060603020205020403" pitchFamily="18" charset="0"/>
              </a:rPr>
              <a:t>Primeiro campeão olímpico português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Tx/>
              <a:buChar char="-"/>
              <a:defRPr/>
            </a:pPr>
            <a:r>
              <a:rPr lang="pt-PT" sz="2200">
                <a:solidFill>
                  <a:srgbClr val="0070C0"/>
                </a:solidFill>
                <a:latin typeface="Rockwell" panose="02060603020205020403" pitchFamily="18" charset="0"/>
              </a:rPr>
              <a:t>Participou em 3 jogos olímpicos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D38DB7CA-F392-4A11-851F-85705C48B4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878" y="1812904"/>
            <a:ext cx="3642415" cy="3642415"/>
          </a:xfrm>
          <a:prstGeom prst="rect">
            <a:avLst/>
          </a:prstGeom>
        </p:spPr>
      </p:pic>
      <p:sp>
        <p:nvSpPr>
          <p:cNvPr id="2" name="Subtítulo 2">
            <a:extLst>
              <a:ext uri="{FF2B5EF4-FFF2-40B4-BE49-F238E27FC236}">
                <a16:creationId xmlns:a16="http://schemas.microsoft.com/office/drawing/2014/main" id="{A3FB07DC-39E5-4E57-8ACD-6C0CE2D14F8A}"/>
              </a:ext>
            </a:extLst>
          </p:cNvPr>
          <p:cNvSpPr txBox="1">
            <a:spLocks/>
          </p:cNvSpPr>
          <p:nvPr/>
        </p:nvSpPr>
        <p:spPr>
          <a:xfrm>
            <a:off x="808816" y="505644"/>
            <a:ext cx="10566400" cy="8364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PT" altLang="pt-PT" sz="4400" b="1">
                <a:solidFill>
                  <a:srgbClr val="0070C0"/>
                </a:solidFill>
              </a:rPr>
              <a:t>JOGOS OLÍMPICOS</a:t>
            </a:r>
            <a:endParaRPr lang="pt-PT" sz="4400" b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864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49570EEB-B604-408A-9972-4B5C6FC1DF24}"/>
              </a:ext>
            </a:extLst>
          </p:cNvPr>
          <p:cNvSpPr/>
          <p:nvPr/>
        </p:nvSpPr>
        <p:spPr>
          <a:xfrm>
            <a:off x="739913" y="1654328"/>
            <a:ext cx="6830290" cy="397076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  <a:defRPr/>
            </a:pPr>
            <a:r>
              <a:rPr lang="pt-PT" sz="2800" b="1">
                <a:solidFill>
                  <a:srgbClr val="0070C0"/>
                </a:solidFill>
                <a:latin typeface="Rockwell" panose="02060603020205020403" pitchFamily="18" charset="0"/>
              </a:rPr>
              <a:t>	</a:t>
            </a:r>
            <a:r>
              <a:rPr lang="pt-PT" sz="2400" b="1" cap="small">
                <a:solidFill>
                  <a:srgbClr val="0070C0"/>
                </a:solidFill>
                <a:latin typeface="Rockwell" panose="02060603020205020403" pitchFamily="18" charset="0"/>
              </a:rPr>
              <a:t>Campeões Olímpicos Portugueses</a:t>
            </a:r>
          </a:p>
          <a:p>
            <a:pPr algn="ctr">
              <a:lnSpc>
                <a:spcPct val="150000"/>
              </a:lnSpc>
              <a:spcAft>
                <a:spcPts val="2400"/>
              </a:spcAft>
              <a:defRPr/>
            </a:pPr>
            <a:r>
              <a:rPr lang="pt-PT" sz="2800" b="1" cap="small">
                <a:solidFill>
                  <a:srgbClr val="0070C0"/>
                </a:solidFill>
                <a:latin typeface="Rockwell" panose="02060603020205020403" pitchFamily="18" charset="0"/>
              </a:rPr>
              <a:t>ROSA MOTA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Tx/>
              <a:buChar char="-"/>
              <a:defRPr/>
            </a:pPr>
            <a:r>
              <a:rPr lang="pt-PT" sz="2200">
                <a:solidFill>
                  <a:srgbClr val="0070C0"/>
                </a:solidFill>
                <a:latin typeface="Rockwell" panose="02060603020205020403" pitchFamily="18" charset="0"/>
              </a:rPr>
              <a:t>Campeã olímpica da Maratona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Tx/>
              <a:buChar char="-"/>
              <a:defRPr/>
            </a:pPr>
            <a:r>
              <a:rPr lang="pt-PT" sz="2200">
                <a:solidFill>
                  <a:srgbClr val="0070C0"/>
                </a:solidFill>
                <a:latin typeface="Rockwell" panose="02060603020205020403" pitchFamily="18" charset="0"/>
              </a:rPr>
              <a:t>Seoul 1988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Tx/>
              <a:buChar char="-"/>
              <a:defRPr/>
            </a:pPr>
            <a:r>
              <a:rPr lang="pt-PT" sz="2200">
                <a:solidFill>
                  <a:srgbClr val="0070C0"/>
                </a:solidFill>
                <a:latin typeface="Rockwell" panose="02060603020205020403" pitchFamily="18" charset="0"/>
              </a:rPr>
              <a:t>Primeira mulher portuguesa campeã olímpica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Tx/>
              <a:buChar char="-"/>
              <a:defRPr/>
            </a:pPr>
            <a:r>
              <a:rPr lang="pt-PT" sz="2200">
                <a:solidFill>
                  <a:srgbClr val="0070C0"/>
                </a:solidFill>
                <a:latin typeface="Rockwell" panose="02060603020205020403" pitchFamily="18" charset="0"/>
              </a:rPr>
              <a:t>Participou em 2 jogos olímpicos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237140F5-99DA-4947-80B8-0C369C6BB3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9333" y="1993580"/>
            <a:ext cx="3607930" cy="3411134"/>
          </a:xfrm>
          <a:prstGeom prst="rect">
            <a:avLst/>
          </a:prstGeom>
        </p:spPr>
      </p:pic>
      <p:sp>
        <p:nvSpPr>
          <p:cNvPr id="2" name="Subtítulo 2">
            <a:extLst>
              <a:ext uri="{FF2B5EF4-FFF2-40B4-BE49-F238E27FC236}">
                <a16:creationId xmlns:a16="http://schemas.microsoft.com/office/drawing/2014/main" id="{C0348874-EF1D-40FE-A61C-D766FA8AF692}"/>
              </a:ext>
            </a:extLst>
          </p:cNvPr>
          <p:cNvSpPr txBox="1">
            <a:spLocks/>
          </p:cNvSpPr>
          <p:nvPr/>
        </p:nvSpPr>
        <p:spPr>
          <a:xfrm>
            <a:off x="808816" y="505644"/>
            <a:ext cx="10566400" cy="8364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PT" altLang="pt-PT" sz="4400" b="1">
                <a:solidFill>
                  <a:srgbClr val="0070C0"/>
                </a:solidFill>
              </a:rPr>
              <a:t>JOGOS OLÍMPICOS</a:t>
            </a:r>
            <a:endParaRPr lang="pt-PT" sz="4400" b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497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49570EEB-B604-408A-9972-4B5C6FC1DF24}"/>
              </a:ext>
            </a:extLst>
          </p:cNvPr>
          <p:cNvSpPr/>
          <p:nvPr/>
        </p:nvSpPr>
        <p:spPr>
          <a:xfrm>
            <a:off x="799305" y="1856280"/>
            <a:ext cx="6622472" cy="352449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  <a:defRPr/>
            </a:pPr>
            <a:r>
              <a:rPr lang="pt-PT" sz="2400" b="1" cap="small">
                <a:solidFill>
                  <a:srgbClr val="0070C0"/>
                </a:solidFill>
                <a:latin typeface="Rockwell" panose="02060603020205020403" pitchFamily="18" charset="0"/>
              </a:rPr>
              <a:t>Campeões Olímpicos Portugueses</a:t>
            </a:r>
          </a:p>
          <a:p>
            <a:pPr algn="ctr">
              <a:lnSpc>
                <a:spcPct val="150000"/>
              </a:lnSpc>
              <a:spcAft>
                <a:spcPts val="2400"/>
              </a:spcAft>
              <a:defRPr/>
            </a:pPr>
            <a:r>
              <a:rPr lang="pt-PT" sz="2800" b="1" cap="small">
                <a:solidFill>
                  <a:srgbClr val="0070C0"/>
                </a:solidFill>
                <a:latin typeface="Rockwell" panose="02060603020205020403" pitchFamily="18" charset="0"/>
              </a:rPr>
              <a:t>FERNANDA RIBEIRO</a:t>
            </a:r>
          </a:p>
          <a:p>
            <a:pPr marL="342900" indent="-342900" algn="just">
              <a:lnSpc>
                <a:spcPct val="150000"/>
              </a:lnSpc>
              <a:spcAft>
                <a:spcPts val="1200"/>
              </a:spcAft>
              <a:buFontTx/>
              <a:buChar char="-"/>
              <a:defRPr/>
            </a:pPr>
            <a:r>
              <a:rPr lang="pt-PT" sz="2200">
                <a:solidFill>
                  <a:srgbClr val="0070C0"/>
                </a:solidFill>
                <a:latin typeface="Rockwell" panose="02060603020205020403" pitchFamily="18" charset="0"/>
              </a:rPr>
              <a:t>Campeã olímpica dos 10.000 metros</a:t>
            </a:r>
          </a:p>
          <a:p>
            <a:pPr marL="342900" indent="-342900" algn="just">
              <a:lnSpc>
                <a:spcPct val="150000"/>
              </a:lnSpc>
              <a:spcAft>
                <a:spcPts val="1200"/>
              </a:spcAft>
              <a:buFontTx/>
              <a:buChar char="-"/>
              <a:defRPr/>
            </a:pPr>
            <a:r>
              <a:rPr lang="pt-PT" sz="2200">
                <a:solidFill>
                  <a:srgbClr val="0070C0"/>
                </a:solidFill>
                <a:latin typeface="Rockwell" panose="02060603020205020403" pitchFamily="18" charset="0"/>
              </a:rPr>
              <a:t>Atlanta 1996</a:t>
            </a:r>
          </a:p>
          <a:p>
            <a:pPr marL="342900" indent="-342900" algn="just">
              <a:lnSpc>
                <a:spcPct val="150000"/>
              </a:lnSpc>
              <a:spcAft>
                <a:spcPts val="1200"/>
              </a:spcAft>
              <a:buFontTx/>
              <a:buChar char="-"/>
              <a:defRPr/>
            </a:pPr>
            <a:r>
              <a:rPr lang="pt-PT" sz="2200">
                <a:solidFill>
                  <a:srgbClr val="0070C0"/>
                </a:solidFill>
                <a:latin typeface="Rockwell" panose="02060603020205020403" pitchFamily="18" charset="0"/>
              </a:rPr>
              <a:t>Participou em 5 jogos olímpicos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69427971-67AD-4435-B0B1-1BAACC9F83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8901" y="1711991"/>
            <a:ext cx="2832151" cy="4119492"/>
          </a:xfrm>
          <a:prstGeom prst="rect">
            <a:avLst/>
          </a:prstGeom>
        </p:spPr>
      </p:pic>
      <p:sp>
        <p:nvSpPr>
          <p:cNvPr id="2" name="Subtítulo 2">
            <a:extLst>
              <a:ext uri="{FF2B5EF4-FFF2-40B4-BE49-F238E27FC236}">
                <a16:creationId xmlns:a16="http://schemas.microsoft.com/office/drawing/2014/main" id="{0B5FE364-735E-48C4-8681-F0EAB857F973}"/>
              </a:ext>
            </a:extLst>
          </p:cNvPr>
          <p:cNvSpPr txBox="1">
            <a:spLocks/>
          </p:cNvSpPr>
          <p:nvPr/>
        </p:nvSpPr>
        <p:spPr>
          <a:xfrm>
            <a:off x="808816" y="505644"/>
            <a:ext cx="10566400" cy="8364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PT" altLang="pt-PT" sz="4400" b="1">
                <a:solidFill>
                  <a:srgbClr val="0070C0"/>
                </a:solidFill>
              </a:rPr>
              <a:t>JOGOS OLÍMPICOS</a:t>
            </a:r>
            <a:endParaRPr lang="pt-PT" sz="4400" b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311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49570EEB-B604-408A-9972-4B5C6FC1DF24}"/>
              </a:ext>
            </a:extLst>
          </p:cNvPr>
          <p:cNvSpPr/>
          <p:nvPr/>
        </p:nvSpPr>
        <p:spPr>
          <a:xfrm>
            <a:off x="545690" y="1744210"/>
            <a:ext cx="7082800" cy="380149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  <a:defRPr/>
            </a:pPr>
            <a:r>
              <a:rPr lang="pt-PT" sz="2400" b="1" cap="small">
                <a:solidFill>
                  <a:srgbClr val="0070C0"/>
                </a:solidFill>
                <a:latin typeface="Rockwell" panose="02060603020205020403" pitchFamily="18" charset="0"/>
              </a:rPr>
              <a:t>Campeões Olímpicos Portugueses</a:t>
            </a:r>
          </a:p>
          <a:p>
            <a:pPr algn="ctr">
              <a:lnSpc>
                <a:spcPct val="150000"/>
              </a:lnSpc>
              <a:spcAft>
                <a:spcPts val="1800"/>
              </a:spcAft>
              <a:defRPr/>
            </a:pPr>
            <a:r>
              <a:rPr lang="pt-PT" sz="2800" b="1" cap="small">
                <a:solidFill>
                  <a:srgbClr val="0070C0"/>
                </a:solidFill>
                <a:latin typeface="Rockwell" panose="02060603020205020403" pitchFamily="18" charset="0"/>
              </a:rPr>
              <a:t>NELSON ÉVORA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Tx/>
              <a:buChar char="-"/>
              <a:defRPr/>
            </a:pPr>
            <a:r>
              <a:rPr lang="pt-PT" sz="2200">
                <a:solidFill>
                  <a:srgbClr val="0070C0"/>
                </a:solidFill>
                <a:latin typeface="Rockwell" panose="02060603020205020403" pitchFamily="18" charset="0"/>
              </a:rPr>
              <a:t>Campeão olímpico de Triplo Salto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Tx/>
              <a:buChar char="-"/>
              <a:defRPr/>
            </a:pPr>
            <a:r>
              <a:rPr lang="pt-PT" sz="2200">
                <a:solidFill>
                  <a:srgbClr val="0070C0"/>
                </a:solidFill>
                <a:latin typeface="Rockwell" panose="02060603020205020403" pitchFamily="18" charset="0"/>
              </a:rPr>
              <a:t>Pequim 2008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Tx/>
              <a:buChar char="-"/>
              <a:defRPr/>
            </a:pPr>
            <a:r>
              <a:rPr lang="pt-PT" sz="2200">
                <a:solidFill>
                  <a:srgbClr val="0070C0"/>
                </a:solidFill>
                <a:latin typeface="Rockwell" panose="02060603020205020403" pitchFamily="18" charset="0"/>
              </a:rPr>
              <a:t>Participou em 3 jogos olímpicos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Tx/>
              <a:buChar char="-"/>
              <a:defRPr/>
            </a:pPr>
            <a:r>
              <a:rPr lang="pt-PT" sz="2200">
                <a:solidFill>
                  <a:srgbClr val="0070C0"/>
                </a:solidFill>
                <a:latin typeface="Rockwell" panose="02060603020205020403" pitchFamily="18" charset="0"/>
              </a:rPr>
              <a:t>Ainda se encontra em atividade – Tóquio 2021? </a:t>
            </a:r>
          </a:p>
        </p:txBody>
      </p:sp>
      <p:pic>
        <p:nvPicPr>
          <p:cNvPr id="1026" name="Picture 2" descr="Nélson Évora não chega ao pódio">
            <a:hlinkClick r:id="rId2"/>
            <a:extLst>
              <a:ext uri="{FF2B5EF4-FFF2-40B4-BE49-F238E27FC236}">
                <a16:creationId xmlns:a16="http://schemas.microsoft.com/office/drawing/2014/main" id="{B40A1E9E-7B01-42C6-93DC-F6721D3D7E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26" r="25823"/>
          <a:stretch/>
        </p:blipFill>
        <p:spPr bwMode="auto">
          <a:xfrm>
            <a:off x="7667769" y="1852602"/>
            <a:ext cx="3783421" cy="3603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ubtítulo 2">
            <a:extLst>
              <a:ext uri="{FF2B5EF4-FFF2-40B4-BE49-F238E27FC236}">
                <a16:creationId xmlns:a16="http://schemas.microsoft.com/office/drawing/2014/main" id="{72E84DA2-2D88-433C-80A6-E4B3AF374166}"/>
              </a:ext>
            </a:extLst>
          </p:cNvPr>
          <p:cNvSpPr txBox="1">
            <a:spLocks/>
          </p:cNvSpPr>
          <p:nvPr/>
        </p:nvSpPr>
        <p:spPr>
          <a:xfrm>
            <a:off x="808816" y="505644"/>
            <a:ext cx="10566400" cy="8364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Rockwell" panose="020606030202050204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PT" altLang="pt-PT" sz="4400" b="1">
                <a:solidFill>
                  <a:srgbClr val="0070C0"/>
                </a:solidFill>
              </a:rPr>
              <a:t>JOGOS OLÍMPICOS</a:t>
            </a:r>
            <a:endParaRPr lang="pt-PT" sz="4400" b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313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>
            <a:extLst>
              <a:ext uri="{FF2B5EF4-FFF2-40B4-BE49-F238E27FC236}">
                <a16:creationId xmlns:a16="http://schemas.microsoft.com/office/drawing/2014/main" id="{C85A9CD6-02CD-4509-8F2D-9108ABA232EB}"/>
              </a:ext>
            </a:extLst>
          </p:cNvPr>
          <p:cNvSpPr txBox="1">
            <a:spLocks/>
          </p:cNvSpPr>
          <p:nvPr/>
        </p:nvSpPr>
        <p:spPr>
          <a:xfrm>
            <a:off x="2758744" y="2278696"/>
            <a:ext cx="6674512" cy="1589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lang="pt-PT" altLang="pt-PT" sz="5400" b="1" noProof="0">
                <a:solidFill>
                  <a:srgbClr val="0070C0"/>
                </a:solidFill>
                <a:latin typeface="Rockwell" panose="02060603020205020403" pitchFamily="18" charset="0"/>
              </a:rPr>
              <a:t>AQUECIMENTO</a:t>
            </a:r>
            <a:endParaRPr kumimoji="0" lang="pt-PT" altLang="pt-PT" sz="5400" b="1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4647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5EDF3D2B73BD94496B95AC9930685EF" ma:contentTypeVersion="11" ma:contentTypeDescription="Criar um novo documento." ma:contentTypeScope="" ma:versionID="a10529bca1cbc07989660de633a8cebb">
  <xsd:schema xmlns:xsd="http://www.w3.org/2001/XMLSchema" xmlns:xs="http://www.w3.org/2001/XMLSchema" xmlns:p="http://schemas.microsoft.com/office/2006/metadata/properties" xmlns:ns2="0ea1897f-0f74-4e8d-9833-8664a6faf16d" xmlns:ns3="35ac4379-a43c-4445-b5b3-413d8610d940" targetNamespace="http://schemas.microsoft.com/office/2006/metadata/properties" ma:root="true" ma:fieldsID="2b2cbe5cfc4d9ae10cf8989f6ccfa6e9" ns2:_="" ns3:_="">
    <xsd:import namespace="0ea1897f-0f74-4e8d-9833-8664a6faf16d"/>
    <xsd:import namespace="35ac4379-a43c-4445-b5b3-413d8610d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a1897f-0f74-4e8d-9833-8664a6faf1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ac4379-a43c-4445-b5b3-413d8610d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hes de 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31FA410-6141-44D8-9E5B-6BED6BDC0DB8}">
  <ds:schemaRefs>
    <ds:schemaRef ds:uri="0ea1897f-0f74-4e8d-9833-8664a6faf16d"/>
    <ds:schemaRef ds:uri="35ac4379-a43c-4445-b5b3-413d8610d94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662E1B4-CA92-4DA6-863A-ED4E791E573A}">
  <ds:schemaRefs>
    <ds:schemaRef ds:uri="0ea1897f-0f74-4e8d-9833-8664a6faf16d"/>
    <ds:schemaRef ds:uri="35ac4379-a43c-4445-b5b3-413d8610d94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616805B-A3C1-43F7-9998-A3E8E75895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Ecrã Panorâmico</PresentationFormat>
  <Slides>18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18</vt:i4>
      </vt:variant>
    </vt:vector>
  </HeadingPairs>
  <TitlesOfParts>
    <vt:vector size="19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anabela ruivo</dc:creator>
  <cp:revision>2</cp:revision>
  <cp:lastPrinted>2020-04-23T19:47:42Z</cp:lastPrinted>
  <dcterms:created xsi:type="dcterms:W3CDTF">2020-04-22T09:14:33Z</dcterms:created>
  <dcterms:modified xsi:type="dcterms:W3CDTF">2020-05-12T21:09:12Z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0x010100E5EDF3D2B73BD94496B95AC9930685EF</vt:lpwstr>
  </property>
</Properties>
</file>