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5"/>
  </p:notesMasterIdLst>
  <p:sldIdLst>
    <p:sldId id="350" r:id="rId5"/>
    <p:sldId id="323" r:id="rId6"/>
    <p:sldId id="313" r:id="rId7"/>
    <p:sldId id="342" r:id="rId8"/>
    <p:sldId id="343" r:id="rId9"/>
    <p:sldId id="344" r:id="rId10"/>
    <p:sldId id="345" r:id="rId11"/>
    <p:sldId id="346" r:id="rId12"/>
    <p:sldId id="322" r:id="rId13"/>
    <p:sldId id="326" r:id="rId14"/>
    <p:sldId id="332" r:id="rId15"/>
    <p:sldId id="347" r:id="rId16"/>
    <p:sldId id="349" r:id="rId17"/>
    <p:sldId id="334" r:id="rId18"/>
    <p:sldId id="336" r:id="rId19"/>
    <p:sldId id="335" r:id="rId20"/>
    <p:sldId id="338" r:id="rId21"/>
    <p:sldId id="340" r:id="rId22"/>
    <p:sldId id="341" r:id="rId23"/>
    <p:sldId id="309" r:id="rId24"/>
  </p:sldIdLst>
  <p:sldSz cx="12192000" cy="6858000"/>
  <p:notesSz cx="6865938" cy="954087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8378A-7B2D-4FE5-B9AB-2A6D52FF3963}" v="37" dt="2020-05-12T11:55:37.758"/>
    <p1510:client id="{16835E1C-8262-48E3-9FD6-954D963E23B1}" v="8" dt="2020-05-12T11:44:33.398"/>
    <p1510:client id="{40504AA9-8AC1-41A8-A038-F6C12EC33A53}" v="14" dt="2020-05-12T18:59:43.361"/>
    <p1510:client id="{41B46E47-40C8-4AEA-B552-F6A0BC1E0BC0}" v="20" dt="2020-05-12T12:05:00.924"/>
    <p1510:client id="{4A52AE11-25E0-4F3C-815F-08D3541BCA5C}" v="17" dt="2020-05-12T12:15:37.761"/>
    <p1510:client id="{5A539A47-9EA6-4F56-83BB-78F035F30000}" v="587" dt="2020-05-12T11:57:34.064"/>
    <p1510:client id="{6F7C1785-2300-4B44-929F-D61F6CFEB735}" v="35" dt="2020-05-12T12:43:41.264"/>
    <p1510:client id="{701F1A9C-7D93-4038-B8C1-0D087D2BE2DF}" v="14" dt="2020-05-12T12:43:46.959"/>
    <p1510:client id="{87432113-0A95-4440-80ED-109C9B6B30CE}" v="57" dt="2020-05-12T10:31:19.267"/>
    <p1510:client id="{BB43D66D-E897-43F0-ADFF-DF177442B968}" v="2" dt="2020-05-12T12:12:12.889"/>
    <p1510:client id="{BD1E2424-F5FB-4CC9-9100-9681460A3E17}" v="131" dt="2020-05-12T17:56:00.811"/>
    <p1510:client id="{D0600B51-66C0-4E9A-9443-C8870609314B}" v="21" dt="2020-05-12T16:10:41.023"/>
    <p1510:client id="{D48B8357-0749-4BF7-B180-31F5A30AED0A}" v="7" dt="2020-05-12T12:30:48.865"/>
    <p1510:client id="{E343B779-BA82-4D3D-BCBD-8561C75C0A01}" v="25" dt="2020-05-12T16:21:10.112"/>
    <p1510:client id="{F6030831-AA2B-B768-1D10-B96898738E81}" v="1" dt="2020-05-12T20:55:35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fariamarques" userId="S::carlosfariamarques_gmail.com#ext#@raemineduc.onmicrosoft.com::73173819-281e-4d91-91af-2c22b0101c42" providerId="AD" clId="Web-{F6030831-AA2B-B768-1D10-B96898738E81}"/>
    <pc:docChg chg="sldOrd">
      <pc:chgData name="carlosfariamarques" userId="S::carlosfariamarques_gmail.com#ext#@raemineduc.onmicrosoft.com::73173819-281e-4d91-91af-2c22b0101c42" providerId="AD" clId="Web-{F6030831-AA2B-B768-1D10-B96898738E81}" dt="2020-05-12T20:55:35.708" v="0"/>
      <pc:docMkLst>
        <pc:docMk/>
      </pc:docMkLst>
      <pc:sldChg chg="ord">
        <pc:chgData name="carlosfariamarques" userId="S::carlosfariamarques_gmail.com#ext#@raemineduc.onmicrosoft.com::73173819-281e-4d91-91af-2c22b0101c42" providerId="AD" clId="Web-{F6030831-AA2B-B768-1D10-B96898738E81}" dt="2020-05-12T20:55:35.708" v="0"/>
        <pc:sldMkLst>
          <pc:docMk/>
          <pc:sldMk cId="2170574470" sldId="323"/>
        </pc:sldMkLst>
      </pc:sldChg>
    </pc:docChg>
  </pc:docChgLst>
  <pc:docChgLst>
    <pc:chgData name="Cláudia Minderico (DGE)" userId="S::claudia.minderico@dge.mec.pt::7d3ed1ce-77f7-456e-9717-4879b9863fc6" providerId="AD" clId="Web-{BD1E2424-F5FB-4CC9-9100-9681460A3E17}"/>
    <pc:docChg chg="modSld">
      <pc:chgData name="Cláudia Minderico (DGE)" userId="S::claudia.minderico@dge.mec.pt::7d3ed1ce-77f7-456e-9717-4879b9863fc6" providerId="AD" clId="Web-{BD1E2424-F5FB-4CC9-9100-9681460A3E17}" dt="2020-05-12T17:56:00.811" v="126" actId="1076"/>
      <pc:docMkLst>
        <pc:docMk/>
      </pc:docMkLst>
      <pc:sldChg chg="modSp">
        <pc:chgData name="Cláudia Minderico (DGE)" userId="S::claudia.minderico@dge.mec.pt::7d3ed1ce-77f7-456e-9717-4879b9863fc6" providerId="AD" clId="Web-{BD1E2424-F5FB-4CC9-9100-9681460A3E17}" dt="2020-05-12T17:46:57.565" v="0" actId="1076"/>
        <pc:sldMkLst>
          <pc:docMk/>
          <pc:sldMk cId="2008758591" sldId="313"/>
        </pc:sldMkLst>
        <pc:picChg chg="mod">
          <ac:chgData name="Cláudia Minderico (DGE)" userId="S::claudia.minderico@dge.mec.pt::7d3ed1ce-77f7-456e-9717-4879b9863fc6" providerId="AD" clId="Web-{BD1E2424-F5FB-4CC9-9100-9681460A3E17}" dt="2020-05-12T17:46:57.565" v="0" actId="1076"/>
          <ac:picMkLst>
            <pc:docMk/>
            <pc:sldMk cId="2008758591" sldId="313"/>
            <ac:picMk id="5" creationId="{D508020D-6939-456C-B356-D961C8E6B6C8}"/>
          </ac:picMkLst>
        </pc:picChg>
      </pc:sldChg>
      <pc:sldChg chg="modSp">
        <pc:chgData name="Cláudia Minderico (DGE)" userId="S::claudia.minderico@dge.mec.pt::7d3ed1ce-77f7-456e-9717-4879b9863fc6" providerId="AD" clId="Web-{BD1E2424-F5FB-4CC9-9100-9681460A3E17}" dt="2020-05-12T17:52:02.485" v="24"/>
        <pc:sldMkLst>
          <pc:docMk/>
          <pc:sldMk cId="2170574470" sldId="323"/>
        </pc:sldMkLst>
        <pc:spChg chg="mod">
          <ac:chgData name="Cláudia Minderico (DGE)" userId="S::claudia.minderico@dge.mec.pt::7d3ed1ce-77f7-456e-9717-4879b9863fc6" providerId="AD" clId="Web-{BD1E2424-F5FB-4CC9-9100-9681460A3E17}" dt="2020-05-12T17:52:02.485" v="24"/>
          <ac:spMkLst>
            <pc:docMk/>
            <pc:sldMk cId="2170574470" sldId="323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2:17.485" v="25"/>
        <pc:sldMkLst>
          <pc:docMk/>
          <pc:sldMk cId="2170574470" sldId="326"/>
        </pc:sldMkLst>
        <pc:spChg chg="mod">
          <ac:chgData name="Cláudia Minderico (DGE)" userId="S::claudia.minderico@dge.mec.pt::7d3ed1ce-77f7-456e-9717-4879b9863fc6" providerId="AD" clId="Web-{BD1E2424-F5FB-4CC9-9100-9681460A3E17}" dt="2020-05-12T17:52:17.485" v="25"/>
          <ac:spMkLst>
            <pc:docMk/>
            <pc:sldMk cId="2170574470" sldId="326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2:27.657" v="26"/>
        <pc:sldMkLst>
          <pc:docMk/>
          <pc:sldMk cId="2170574470" sldId="332"/>
        </pc:sldMkLst>
        <pc:spChg chg="mod">
          <ac:chgData name="Cláudia Minderico (DGE)" userId="S::claudia.minderico@dge.mec.pt::7d3ed1ce-77f7-456e-9717-4879b9863fc6" providerId="AD" clId="Web-{BD1E2424-F5FB-4CC9-9100-9681460A3E17}" dt="2020-05-12T17:52:27.657" v="26"/>
          <ac:spMkLst>
            <pc:docMk/>
            <pc:sldMk cId="2170574470" sldId="332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4:58.156" v="111" actId="1076"/>
        <pc:sldMkLst>
          <pc:docMk/>
          <pc:sldMk cId="2170574470" sldId="334"/>
        </pc:sldMkLst>
        <pc:spChg chg="mod">
          <ac:chgData name="Cláudia Minderico (DGE)" userId="S::claudia.minderico@dge.mec.pt::7d3ed1ce-77f7-456e-9717-4879b9863fc6" providerId="AD" clId="Web-{BD1E2424-F5FB-4CC9-9100-9681460A3E17}" dt="2020-05-12T17:54:58.156" v="111" actId="1076"/>
          <ac:spMkLst>
            <pc:docMk/>
            <pc:sldMk cId="2170574470" sldId="334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5:30.812" v="120" actId="20577"/>
        <pc:sldMkLst>
          <pc:docMk/>
          <pc:sldMk cId="2170574470" sldId="335"/>
        </pc:sldMkLst>
        <pc:spChg chg="mod">
          <ac:chgData name="Cláudia Minderico (DGE)" userId="S::claudia.minderico@dge.mec.pt::7d3ed1ce-77f7-456e-9717-4879b9863fc6" providerId="AD" clId="Web-{BD1E2424-F5FB-4CC9-9100-9681460A3E17}" dt="2020-05-12T17:55:30.812" v="120" actId="20577"/>
          <ac:spMkLst>
            <pc:docMk/>
            <pc:sldMk cId="2170574470" sldId="335"/>
            <ac:spMk id="6" creationId="{49570EEB-B604-408A-9972-4B5C6FC1DF24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5:10.624" v="113" actId="1076"/>
        <pc:sldMkLst>
          <pc:docMk/>
          <pc:sldMk cId="2170574470" sldId="336"/>
        </pc:sldMkLst>
        <pc:spChg chg="mod">
          <ac:chgData name="Cláudia Minderico (DGE)" userId="S::claudia.minderico@dge.mec.pt::7d3ed1ce-77f7-456e-9717-4879b9863fc6" providerId="AD" clId="Web-{BD1E2424-F5FB-4CC9-9100-9681460A3E17}" dt="2020-05-12T17:55:10.624" v="113" actId="1076"/>
          <ac:spMkLst>
            <pc:docMk/>
            <pc:sldMk cId="2170574470" sldId="336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5:47.499" v="124" actId="1076"/>
        <pc:sldMkLst>
          <pc:docMk/>
          <pc:sldMk cId="2170574470" sldId="340"/>
        </pc:sldMkLst>
        <pc:spChg chg="mod">
          <ac:chgData name="Cláudia Minderico (DGE)" userId="S::claudia.minderico@dge.mec.pt::7d3ed1ce-77f7-456e-9717-4879b9863fc6" providerId="AD" clId="Web-{BD1E2424-F5FB-4CC9-9100-9681460A3E17}" dt="2020-05-12T17:55:47.499" v="124" actId="1076"/>
          <ac:spMkLst>
            <pc:docMk/>
            <pc:sldMk cId="2170574470" sldId="340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6:00.811" v="126" actId="1076"/>
        <pc:sldMkLst>
          <pc:docMk/>
          <pc:sldMk cId="2170574470" sldId="341"/>
        </pc:sldMkLst>
        <pc:spChg chg="mod">
          <ac:chgData name="Cláudia Minderico (DGE)" userId="S::claudia.minderico@dge.mec.pt::7d3ed1ce-77f7-456e-9717-4879b9863fc6" providerId="AD" clId="Web-{BD1E2424-F5FB-4CC9-9100-9681460A3E17}" dt="2020-05-12T17:56:00.811" v="126" actId="1076"/>
          <ac:spMkLst>
            <pc:docMk/>
            <pc:sldMk cId="2170574470" sldId="341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47:08.347" v="1" actId="1076"/>
        <pc:sldMkLst>
          <pc:docMk/>
          <pc:sldMk cId="1605864586" sldId="342"/>
        </pc:sldMkLst>
        <pc:picChg chg="mod">
          <ac:chgData name="Cláudia Minderico (DGE)" userId="S::claudia.minderico@dge.mec.pt::7d3ed1ce-77f7-456e-9717-4879b9863fc6" providerId="AD" clId="Web-{BD1E2424-F5FB-4CC9-9100-9681460A3E17}" dt="2020-05-12T17:47:08.347" v="1" actId="1076"/>
          <ac:picMkLst>
            <pc:docMk/>
            <pc:sldMk cId="1605864586" sldId="342"/>
            <ac:picMk id="5" creationId="{A9CFCC55-31D7-4B06-AC62-67AA9D874EAB}"/>
          </ac:picMkLst>
        </pc:picChg>
      </pc:sldChg>
      <pc:sldChg chg="modSp">
        <pc:chgData name="Cláudia Minderico (DGE)" userId="S::claudia.minderico@dge.mec.pt::7d3ed1ce-77f7-456e-9717-4879b9863fc6" providerId="AD" clId="Web-{BD1E2424-F5FB-4CC9-9100-9681460A3E17}" dt="2020-05-12T17:47:14.940" v="2" actId="1076"/>
        <pc:sldMkLst>
          <pc:docMk/>
          <pc:sldMk cId="1619284446" sldId="343"/>
        </pc:sldMkLst>
        <pc:picChg chg="mod">
          <ac:chgData name="Cláudia Minderico (DGE)" userId="S::claudia.minderico@dge.mec.pt::7d3ed1ce-77f7-456e-9717-4879b9863fc6" providerId="AD" clId="Web-{BD1E2424-F5FB-4CC9-9100-9681460A3E17}" dt="2020-05-12T17:47:14.940" v="2" actId="1076"/>
          <ac:picMkLst>
            <pc:docMk/>
            <pc:sldMk cId="1619284446" sldId="343"/>
            <ac:picMk id="1026" creationId="{0FDC5DCB-F53D-487B-9666-858B17DA7D75}"/>
          </ac:picMkLst>
        </pc:picChg>
      </pc:sldChg>
      <pc:sldChg chg="modSp">
        <pc:chgData name="Cláudia Minderico (DGE)" userId="S::claudia.minderico@dge.mec.pt::7d3ed1ce-77f7-456e-9717-4879b9863fc6" providerId="AD" clId="Web-{BD1E2424-F5FB-4CC9-9100-9681460A3E17}" dt="2020-05-12T17:47:23.315" v="3" actId="1076"/>
        <pc:sldMkLst>
          <pc:docMk/>
          <pc:sldMk cId="2524000520" sldId="344"/>
        </pc:sldMkLst>
        <pc:picChg chg="mod">
          <ac:chgData name="Cláudia Minderico (DGE)" userId="S::claudia.minderico@dge.mec.pt::7d3ed1ce-77f7-456e-9717-4879b9863fc6" providerId="AD" clId="Web-{BD1E2424-F5FB-4CC9-9100-9681460A3E17}" dt="2020-05-12T17:47:23.315" v="3" actId="1076"/>
          <ac:picMkLst>
            <pc:docMk/>
            <pc:sldMk cId="2524000520" sldId="344"/>
            <ac:picMk id="5" creationId="{E206E1A5-5C17-4582-8CC6-D783DD85B5AA}"/>
          </ac:picMkLst>
        </pc:picChg>
      </pc:sldChg>
      <pc:sldChg chg="modSp">
        <pc:chgData name="Cláudia Minderico (DGE)" userId="S::claudia.minderico@dge.mec.pt::7d3ed1ce-77f7-456e-9717-4879b9863fc6" providerId="AD" clId="Web-{BD1E2424-F5FB-4CC9-9100-9681460A3E17}" dt="2020-05-12T17:47:37.440" v="4" actId="1076"/>
        <pc:sldMkLst>
          <pc:docMk/>
          <pc:sldMk cId="3034862185" sldId="345"/>
        </pc:sldMkLst>
        <pc:picChg chg="mod">
          <ac:chgData name="Cláudia Minderico (DGE)" userId="S::claudia.minderico@dge.mec.pt::7d3ed1ce-77f7-456e-9717-4879b9863fc6" providerId="AD" clId="Web-{BD1E2424-F5FB-4CC9-9100-9681460A3E17}" dt="2020-05-12T17:47:37.440" v="4" actId="1076"/>
          <ac:picMkLst>
            <pc:docMk/>
            <pc:sldMk cId="3034862185" sldId="345"/>
            <ac:picMk id="6" creationId="{F29D64A4-422F-468A-B610-78FE13777D7C}"/>
          </ac:picMkLst>
        </pc:picChg>
      </pc:sldChg>
      <pc:sldChg chg="addSp modSp">
        <pc:chgData name="Cláudia Minderico (DGE)" userId="S::claudia.minderico@dge.mec.pt::7d3ed1ce-77f7-456e-9717-4879b9863fc6" providerId="AD" clId="Web-{BD1E2424-F5FB-4CC9-9100-9681460A3E17}" dt="2020-05-12T17:50:51.157" v="21" actId="1076"/>
        <pc:sldMkLst>
          <pc:docMk/>
          <pc:sldMk cId="3120865608" sldId="346"/>
        </pc:sldMkLst>
        <pc:spChg chg="add mod">
          <ac:chgData name="Cláudia Minderico (DGE)" userId="S::claudia.minderico@dge.mec.pt::7d3ed1ce-77f7-456e-9717-4879b9863fc6" providerId="AD" clId="Web-{BD1E2424-F5FB-4CC9-9100-9681460A3E17}" dt="2020-05-12T17:50:51.157" v="21" actId="1076"/>
          <ac:spMkLst>
            <pc:docMk/>
            <pc:sldMk cId="3120865608" sldId="346"/>
            <ac:spMk id="2" creationId="{E4EE847C-EE40-46DF-A1C2-9909A4B46F27}"/>
          </ac:spMkLst>
        </pc:spChg>
        <pc:picChg chg="mod">
          <ac:chgData name="Cláudia Minderico (DGE)" userId="S::claudia.minderico@dge.mec.pt::7d3ed1ce-77f7-456e-9717-4879b9863fc6" providerId="AD" clId="Web-{BD1E2424-F5FB-4CC9-9100-9681460A3E17}" dt="2020-05-12T17:47:47.721" v="5" actId="1076"/>
          <ac:picMkLst>
            <pc:docMk/>
            <pc:sldMk cId="3120865608" sldId="346"/>
            <ac:picMk id="6" creationId="{E4DBDD8D-1C49-4549-B1C5-7911237ED259}"/>
          </ac:picMkLst>
        </pc:picChg>
      </pc:sldChg>
      <pc:sldChg chg="modSp">
        <pc:chgData name="Cláudia Minderico (DGE)" userId="S::claudia.minderico@dge.mec.pt::7d3ed1ce-77f7-456e-9717-4879b9863fc6" providerId="AD" clId="Web-{BD1E2424-F5FB-4CC9-9100-9681460A3E17}" dt="2020-05-12T17:53:53.468" v="40" actId="20577"/>
        <pc:sldMkLst>
          <pc:docMk/>
          <pc:sldMk cId="3893201085" sldId="347"/>
        </pc:sldMkLst>
        <pc:spChg chg="mod">
          <ac:chgData name="Cláudia Minderico (DGE)" userId="S::claudia.minderico@dge.mec.pt::7d3ed1ce-77f7-456e-9717-4879b9863fc6" providerId="AD" clId="Web-{BD1E2424-F5FB-4CC9-9100-9681460A3E17}" dt="2020-05-12T17:53:53.468" v="40" actId="20577"/>
          <ac:spMkLst>
            <pc:docMk/>
            <pc:sldMk cId="3893201085" sldId="347"/>
            <ac:spMk id="6" creationId="{49570EEB-B604-408A-9972-4B5C6FC1DF24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4:51.687" v="109" actId="20577"/>
        <pc:sldMkLst>
          <pc:docMk/>
          <pc:sldMk cId="2995980171" sldId="349"/>
        </pc:sldMkLst>
        <pc:spChg chg="mod">
          <ac:chgData name="Cláudia Minderico (DGE)" userId="S::claudia.minderico@dge.mec.pt::7d3ed1ce-77f7-456e-9717-4879b9863fc6" providerId="AD" clId="Web-{BD1E2424-F5FB-4CC9-9100-9681460A3E17}" dt="2020-05-12T17:54:18.656" v="62" actId="20577"/>
          <ac:spMkLst>
            <pc:docMk/>
            <pc:sldMk cId="2995980171" sldId="349"/>
            <ac:spMk id="5" creationId="{C85A9CD6-02CD-4509-8F2D-9108ABA232EB}"/>
          </ac:spMkLst>
        </pc:spChg>
        <pc:spChg chg="mod">
          <ac:chgData name="Cláudia Minderico (DGE)" userId="S::claudia.minderico@dge.mec.pt::7d3ed1ce-77f7-456e-9717-4879b9863fc6" providerId="AD" clId="Web-{BD1E2424-F5FB-4CC9-9100-9681460A3E17}" dt="2020-05-12T17:54:51.687" v="109" actId="20577"/>
          <ac:spMkLst>
            <pc:docMk/>
            <pc:sldMk cId="2995980171" sldId="349"/>
            <ac:spMk id="13" creationId="{49570EEB-B604-408A-9972-4B5C6FC1DF24}"/>
          </ac:spMkLst>
        </pc:spChg>
      </pc:sldChg>
      <pc:sldChg chg="modSp">
        <pc:chgData name="Cláudia Minderico (DGE)" userId="S::claudia.minderico@dge.mec.pt::7d3ed1ce-77f7-456e-9717-4879b9863fc6" providerId="AD" clId="Web-{BD1E2424-F5FB-4CC9-9100-9681460A3E17}" dt="2020-05-12T17:51:44.438" v="23" actId="1076"/>
        <pc:sldMkLst>
          <pc:docMk/>
          <pc:sldMk cId="917644370" sldId="350"/>
        </pc:sldMkLst>
        <pc:spChg chg="mod">
          <ac:chgData name="Cláudia Minderico (DGE)" userId="S::claudia.minderico@dge.mec.pt::7d3ed1ce-77f7-456e-9717-4879b9863fc6" providerId="AD" clId="Web-{BD1E2424-F5FB-4CC9-9100-9681460A3E17}" dt="2020-05-12T17:51:44.438" v="23" actId="1076"/>
          <ac:spMkLst>
            <pc:docMk/>
            <pc:sldMk cId="917644370" sldId="350"/>
            <ac:spMk id="3" creationId="{C85A9CD6-02CD-4509-8F2D-9108ABA232EB}"/>
          </ac:spMkLst>
        </pc:spChg>
      </pc:sldChg>
    </pc:docChg>
  </pc:docChgLst>
  <pc:docChgLst>
    <pc:chgData name="Alexandre Mateus (DGE)" userId="S::alexandre.mateus@dge.mec.pt::932cd0c3-627e-4c13-b17b-2d275d3a348e" providerId="AD" clId="Web-{E343B779-BA82-4D3D-BCBD-8561C75C0A01}"/>
    <pc:docChg chg="modSld">
      <pc:chgData name="Alexandre Mateus (DGE)" userId="S::alexandre.mateus@dge.mec.pt::932cd0c3-627e-4c13-b17b-2d275d3a348e" providerId="AD" clId="Web-{E343B779-BA82-4D3D-BCBD-8561C75C0A01}" dt="2020-05-12T16:21:10.112" v="24" actId="1076"/>
      <pc:docMkLst>
        <pc:docMk/>
      </pc:docMkLst>
      <pc:sldChg chg="modSp">
        <pc:chgData name="Alexandre Mateus (DGE)" userId="S::alexandre.mateus@dge.mec.pt::932cd0c3-627e-4c13-b17b-2d275d3a348e" providerId="AD" clId="Web-{E343B779-BA82-4D3D-BCBD-8561C75C0A01}" dt="2020-05-12T16:19:31.815" v="19" actId="20577"/>
        <pc:sldMkLst>
          <pc:docMk/>
          <pc:sldMk cId="2170574470" sldId="335"/>
        </pc:sldMkLst>
        <pc:spChg chg="mod">
          <ac:chgData name="Alexandre Mateus (DGE)" userId="S::alexandre.mateus@dge.mec.pt::932cd0c3-627e-4c13-b17b-2d275d3a348e" providerId="AD" clId="Web-{E343B779-BA82-4D3D-BCBD-8561C75C0A01}" dt="2020-05-12T16:19:31.815" v="19" actId="20577"/>
          <ac:spMkLst>
            <pc:docMk/>
            <pc:sldMk cId="2170574470" sldId="335"/>
            <ac:spMk id="6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E343B779-BA82-4D3D-BCBD-8561C75C0A01}" dt="2020-05-12T16:21:10.112" v="24" actId="1076"/>
        <pc:sldMkLst>
          <pc:docMk/>
          <pc:sldMk cId="2170574470" sldId="338"/>
        </pc:sldMkLst>
        <pc:spChg chg="mod">
          <ac:chgData name="Alexandre Mateus (DGE)" userId="S::alexandre.mateus@dge.mec.pt::932cd0c3-627e-4c13-b17b-2d275d3a348e" providerId="AD" clId="Web-{E343B779-BA82-4D3D-BCBD-8561C75C0A01}" dt="2020-05-12T16:21:10.112" v="24" actId="1076"/>
          <ac:spMkLst>
            <pc:docMk/>
            <pc:sldMk cId="2170574470" sldId="338"/>
            <ac:spMk id="5" creationId="{C85A9CD6-02CD-4509-8F2D-9108ABA232EB}"/>
          </ac:spMkLst>
        </pc:spChg>
      </pc:sldChg>
      <pc:sldChg chg="modSp">
        <pc:chgData name="Alexandre Mateus (DGE)" userId="S::alexandre.mateus@dge.mec.pt::932cd0c3-627e-4c13-b17b-2d275d3a348e" providerId="AD" clId="Web-{E343B779-BA82-4D3D-BCBD-8561C75C0A01}" dt="2020-05-12T16:20:56.081" v="23" actId="1076"/>
        <pc:sldMkLst>
          <pc:docMk/>
          <pc:sldMk cId="2170574470" sldId="340"/>
        </pc:sldMkLst>
        <pc:spChg chg="mod">
          <ac:chgData name="Alexandre Mateus (DGE)" userId="S::alexandre.mateus@dge.mec.pt::932cd0c3-627e-4c13-b17b-2d275d3a348e" providerId="AD" clId="Web-{E343B779-BA82-4D3D-BCBD-8561C75C0A01}" dt="2020-05-12T16:20:56.065" v="21" actId="1076"/>
          <ac:spMkLst>
            <pc:docMk/>
            <pc:sldMk cId="2170574470" sldId="340"/>
            <ac:spMk id="5" creationId="{C85A9CD6-02CD-4509-8F2D-9108ABA232EB}"/>
          </ac:spMkLst>
        </pc:spChg>
        <pc:spChg chg="mod">
          <ac:chgData name="Alexandre Mateus (DGE)" userId="S::alexandre.mateus@dge.mec.pt::932cd0c3-627e-4c13-b17b-2d275d3a348e" providerId="AD" clId="Web-{E343B779-BA82-4D3D-BCBD-8561C75C0A01}" dt="2020-05-12T16:20:56.081" v="22" actId="1076"/>
          <ac:spMkLst>
            <pc:docMk/>
            <pc:sldMk cId="2170574470" sldId="340"/>
            <ac:spMk id="6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E343B779-BA82-4D3D-BCBD-8561C75C0A01}" dt="2020-05-12T16:20:56.081" v="23" actId="1076"/>
          <ac:spMkLst>
            <pc:docMk/>
            <pc:sldMk cId="2170574470" sldId="340"/>
            <ac:spMk id="8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E343B779-BA82-4D3D-BCBD-8561C75C0A01}" dt="2020-05-12T16:11:44.736" v="5" actId="20577"/>
        <pc:sldMkLst>
          <pc:docMk/>
          <pc:sldMk cId="3893201085" sldId="347"/>
        </pc:sldMkLst>
        <pc:spChg chg="mod">
          <ac:chgData name="Alexandre Mateus (DGE)" userId="S::alexandre.mateus@dge.mec.pt::932cd0c3-627e-4c13-b17b-2d275d3a348e" providerId="AD" clId="Web-{E343B779-BA82-4D3D-BCBD-8561C75C0A01}" dt="2020-05-12T16:11:44.736" v="5" actId="20577"/>
          <ac:spMkLst>
            <pc:docMk/>
            <pc:sldMk cId="3893201085" sldId="347"/>
            <ac:spMk id="6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E343B779-BA82-4D3D-BCBD-8561C75C0A01}" dt="2020-05-12T16:12:55.595" v="7"/>
        <pc:sldMkLst>
          <pc:docMk/>
          <pc:sldMk cId="2995980171" sldId="349"/>
        </pc:sldMkLst>
        <pc:spChg chg="mod">
          <ac:chgData name="Alexandre Mateus (DGE)" userId="S::alexandre.mateus@dge.mec.pt::932cd0c3-627e-4c13-b17b-2d275d3a348e" providerId="AD" clId="Web-{E343B779-BA82-4D3D-BCBD-8561C75C0A01}" dt="2020-05-12T16:12:55.595" v="7"/>
          <ac:spMkLst>
            <pc:docMk/>
            <pc:sldMk cId="2995980171" sldId="349"/>
            <ac:spMk id="5" creationId="{C85A9CD6-02CD-4509-8F2D-9108ABA232EB}"/>
          </ac:spMkLst>
        </pc:spChg>
      </pc:sldChg>
    </pc:docChg>
  </pc:docChgLst>
  <pc:docChgLst>
    <pc:chgData name="Alexandre Mateus (DGE)" userId="S::alexandre.mateus@dge.mec.pt::932cd0c3-627e-4c13-b17b-2d275d3a348e" providerId="AD" clId="Web-{40504AA9-8AC1-41A8-A038-F6C12EC33A53}"/>
    <pc:docChg chg="modSld">
      <pc:chgData name="Alexandre Mateus (DGE)" userId="S::alexandre.mateus@dge.mec.pt::932cd0c3-627e-4c13-b17b-2d275d3a348e" providerId="AD" clId="Web-{40504AA9-8AC1-41A8-A038-F6C12EC33A53}" dt="2020-05-12T18:59:43.361" v="13" actId="1076"/>
      <pc:docMkLst>
        <pc:docMk/>
      </pc:docMkLst>
      <pc:sldChg chg="modSp">
        <pc:chgData name="Alexandre Mateus (DGE)" userId="S::alexandre.mateus@dge.mec.pt::932cd0c3-627e-4c13-b17b-2d275d3a348e" providerId="AD" clId="Web-{40504AA9-8AC1-41A8-A038-F6C12EC33A53}" dt="2020-05-12T18:12:44.618" v="8" actId="1076"/>
        <pc:sldMkLst>
          <pc:docMk/>
          <pc:sldMk cId="1619284446" sldId="343"/>
        </pc:sldMkLst>
        <pc:spChg chg="mod">
          <ac:chgData name="Alexandre Mateus (DGE)" userId="S::alexandre.mateus@dge.mec.pt::932cd0c3-627e-4c13-b17b-2d275d3a348e" providerId="AD" clId="Web-{40504AA9-8AC1-41A8-A038-F6C12EC33A53}" dt="2020-05-12T18:12:44.618" v="8" actId="1076"/>
          <ac:spMkLst>
            <pc:docMk/>
            <pc:sldMk cId="1619284446" sldId="343"/>
            <ac:spMk id="4" creationId="{49570EEB-B604-408A-9972-4B5C6FC1DF24}"/>
          </ac:spMkLst>
        </pc:spChg>
        <pc:picChg chg="mod">
          <ac:chgData name="Alexandre Mateus (DGE)" userId="S::alexandre.mateus@dge.mec.pt::932cd0c3-627e-4c13-b17b-2d275d3a348e" providerId="AD" clId="Web-{40504AA9-8AC1-41A8-A038-F6C12EC33A53}" dt="2020-05-12T18:11:35.633" v="1" actId="1076"/>
          <ac:picMkLst>
            <pc:docMk/>
            <pc:sldMk cId="1619284446" sldId="343"/>
            <ac:picMk id="1026" creationId="{0FDC5DCB-F53D-487B-9666-858B17DA7D75}"/>
          </ac:picMkLst>
        </pc:picChg>
      </pc:sldChg>
      <pc:sldChg chg="modSp">
        <pc:chgData name="Alexandre Mateus (DGE)" userId="S::alexandre.mateus@dge.mec.pt::932cd0c3-627e-4c13-b17b-2d275d3a348e" providerId="AD" clId="Web-{40504AA9-8AC1-41A8-A038-F6C12EC33A53}" dt="2020-05-12T18:11:49.914" v="3" actId="1076"/>
        <pc:sldMkLst>
          <pc:docMk/>
          <pc:sldMk cId="2524000520" sldId="344"/>
        </pc:sldMkLst>
        <pc:spChg chg="mod">
          <ac:chgData name="Alexandre Mateus (DGE)" userId="S::alexandre.mateus@dge.mec.pt::932cd0c3-627e-4c13-b17b-2d275d3a348e" providerId="AD" clId="Web-{40504AA9-8AC1-41A8-A038-F6C12EC33A53}" dt="2020-05-12T18:11:43.446" v="2" actId="1076"/>
          <ac:spMkLst>
            <pc:docMk/>
            <pc:sldMk cId="2524000520" sldId="344"/>
            <ac:spMk id="4" creationId="{49570EEB-B604-408A-9972-4B5C6FC1DF24}"/>
          </ac:spMkLst>
        </pc:spChg>
        <pc:picChg chg="mod">
          <ac:chgData name="Alexandre Mateus (DGE)" userId="S::alexandre.mateus@dge.mec.pt::932cd0c3-627e-4c13-b17b-2d275d3a348e" providerId="AD" clId="Web-{40504AA9-8AC1-41A8-A038-F6C12EC33A53}" dt="2020-05-12T18:11:49.914" v="3" actId="1076"/>
          <ac:picMkLst>
            <pc:docMk/>
            <pc:sldMk cId="2524000520" sldId="344"/>
            <ac:picMk id="5" creationId="{E206E1A5-5C17-4582-8CC6-D783DD85B5AA}"/>
          </ac:picMkLst>
        </pc:picChg>
      </pc:sldChg>
      <pc:sldChg chg="modSp">
        <pc:chgData name="Alexandre Mateus (DGE)" userId="S::alexandre.mateus@dge.mec.pt::932cd0c3-627e-4c13-b17b-2d275d3a348e" providerId="AD" clId="Web-{40504AA9-8AC1-41A8-A038-F6C12EC33A53}" dt="2020-05-12T18:12:33.962" v="7" actId="1076"/>
        <pc:sldMkLst>
          <pc:docMk/>
          <pc:sldMk cId="3034862185" sldId="345"/>
        </pc:sldMkLst>
        <pc:spChg chg="mod">
          <ac:chgData name="Alexandre Mateus (DGE)" userId="S::alexandre.mateus@dge.mec.pt::932cd0c3-627e-4c13-b17b-2d275d3a348e" providerId="AD" clId="Web-{40504AA9-8AC1-41A8-A038-F6C12EC33A53}" dt="2020-05-12T18:12:05.227" v="4" actId="1076"/>
          <ac:spMkLst>
            <pc:docMk/>
            <pc:sldMk cId="3034862185" sldId="345"/>
            <ac:spMk id="4" creationId="{49570EEB-B604-408A-9972-4B5C6FC1DF24}"/>
          </ac:spMkLst>
        </pc:spChg>
        <pc:picChg chg="mod">
          <ac:chgData name="Alexandre Mateus (DGE)" userId="S::alexandre.mateus@dge.mec.pt::932cd0c3-627e-4c13-b17b-2d275d3a348e" providerId="AD" clId="Web-{40504AA9-8AC1-41A8-A038-F6C12EC33A53}" dt="2020-05-12T18:12:33.962" v="7" actId="1076"/>
          <ac:picMkLst>
            <pc:docMk/>
            <pc:sldMk cId="3034862185" sldId="345"/>
            <ac:picMk id="6" creationId="{F29D64A4-422F-468A-B610-78FE13777D7C}"/>
          </ac:picMkLst>
        </pc:picChg>
      </pc:sldChg>
      <pc:sldChg chg="modSp">
        <pc:chgData name="Alexandre Mateus (DGE)" userId="S::alexandre.mateus@dge.mec.pt::932cd0c3-627e-4c13-b17b-2d275d3a348e" providerId="AD" clId="Web-{40504AA9-8AC1-41A8-A038-F6C12EC33A53}" dt="2020-05-12T18:13:42.416" v="12" actId="1076"/>
        <pc:sldMkLst>
          <pc:docMk/>
          <pc:sldMk cId="3120865608" sldId="346"/>
        </pc:sldMkLst>
        <pc:spChg chg="mod">
          <ac:chgData name="Alexandre Mateus (DGE)" userId="S::alexandre.mateus@dge.mec.pt::932cd0c3-627e-4c13-b17b-2d275d3a348e" providerId="AD" clId="Web-{40504AA9-8AC1-41A8-A038-F6C12EC33A53}" dt="2020-05-12T18:13:42.416" v="12" actId="1076"/>
          <ac:spMkLst>
            <pc:docMk/>
            <pc:sldMk cId="3120865608" sldId="346"/>
            <ac:spMk id="2" creationId="{E4EE847C-EE40-46DF-A1C2-9909A4B46F27}"/>
          </ac:spMkLst>
        </pc:spChg>
        <pc:spChg chg="mod">
          <ac:chgData name="Alexandre Mateus (DGE)" userId="S::alexandre.mateus@dge.mec.pt::932cd0c3-627e-4c13-b17b-2d275d3a348e" providerId="AD" clId="Web-{40504AA9-8AC1-41A8-A038-F6C12EC33A53}" dt="2020-05-12T18:13:30.212" v="10" actId="1076"/>
          <ac:spMkLst>
            <pc:docMk/>
            <pc:sldMk cId="3120865608" sldId="346"/>
            <ac:spMk id="4" creationId="{49570EEB-B604-408A-9972-4B5C6FC1DF24}"/>
          </ac:spMkLst>
        </pc:spChg>
        <pc:picChg chg="mod">
          <ac:chgData name="Alexandre Mateus (DGE)" userId="S::alexandre.mateus@dge.mec.pt::932cd0c3-627e-4c13-b17b-2d275d3a348e" providerId="AD" clId="Web-{40504AA9-8AC1-41A8-A038-F6C12EC33A53}" dt="2020-05-12T18:13:37.603" v="11" actId="1076"/>
          <ac:picMkLst>
            <pc:docMk/>
            <pc:sldMk cId="3120865608" sldId="346"/>
            <ac:picMk id="6" creationId="{E4DBDD8D-1C49-4549-B1C5-7911237ED259}"/>
          </ac:picMkLst>
        </pc:picChg>
      </pc:sldChg>
      <pc:sldChg chg="modSp">
        <pc:chgData name="Alexandre Mateus (DGE)" userId="S::alexandre.mateus@dge.mec.pt::932cd0c3-627e-4c13-b17b-2d275d3a348e" providerId="AD" clId="Web-{40504AA9-8AC1-41A8-A038-F6C12EC33A53}" dt="2020-05-12T18:59:43.361" v="13" actId="1076"/>
        <pc:sldMkLst>
          <pc:docMk/>
          <pc:sldMk cId="917644370" sldId="350"/>
        </pc:sldMkLst>
        <pc:spChg chg="mod">
          <ac:chgData name="Alexandre Mateus (DGE)" userId="S::alexandre.mateus@dge.mec.pt::932cd0c3-627e-4c13-b17b-2d275d3a348e" providerId="AD" clId="Web-{40504AA9-8AC1-41A8-A038-F6C12EC33A53}" dt="2020-05-12T18:59:43.361" v="13" actId="1076"/>
          <ac:spMkLst>
            <pc:docMk/>
            <pc:sldMk cId="917644370" sldId="350"/>
            <ac:spMk id="3" creationId="{C85A9CD6-02CD-4509-8F2D-9108ABA232EB}"/>
          </ac:spMkLst>
        </pc:spChg>
      </pc:sldChg>
    </pc:docChg>
  </pc:docChgLst>
  <pc:docChgLst>
    <pc:chgData name="Alexandre Mateus (DGE)" userId="S::alexandre.mateus@dge.mec.pt::932cd0c3-627e-4c13-b17b-2d275d3a348e" providerId="AD" clId="Web-{D0600B51-66C0-4E9A-9443-C8870609314B}"/>
    <pc:docChg chg="modSld">
      <pc:chgData name="Alexandre Mateus (DGE)" userId="S::alexandre.mateus@dge.mec.pt::932cd0c3-627e-4c13-b17b-2d275d3a348e" providerId="AD" clId="Web-{D0600B51-66C0-4E9A-9443-C8870609314B}" dt="2020-05-12T16:10:41.023" v="18" actId="20577"/>
      <pc:docMkLst>
        <pc:docMk/>
      </pc:docMkLst>
      <pc:sldChg chg="modSp">
        <pc:chgData name="Alexandre Mateus (DGE)" userId="S::alexandre.mateus@dge.mec.pt::932cd0c3-627e-4c13-b17b-2d275d3a348e" providerId="AD" clId="Web-{D0600B51-66C0-4E9A-9443-C8870609314B}" dt="2020-05-12T16:07:47.880" v="3" actId="1076"/>
        <pc:sldMkLst>
          <pc:docMk/>
          <pc:sldMk cId="2524000520" sldId="344"/>
        </pc:sldMkLst>
        <pc:picChg chg="mod">
          <ac:chgData name="Alexandre Mateus (DGE)" userId="S::alexandre.mateus@dge.mec.pt::932cd0c3-627e-4c13-b17b-2d275d3a348e" providerId="AD" clId="Web-{D0600B51-66C0-4E9A-9443-C8870609314B}" dt="2020-05-12T16:07:47.880" v="3" actId="1076"/>
          <ac:picMkLst>
            <pc:docMk/>
            <pc:sldMk cId="2524000520" sldId="344"/>
            <ac:picMk id="5" creationId="{E206E1A5-5C17-4582-8CC6-D783DD85B5AA}"/>
          </ac:picMkLst>
        </pc:picChg>
      </pc:sldChg>
      <pc:sldChg chg="modSp">
        <pc:chgData name="Alexandre Mateus (DGE)" userId="S::alexandre.mateus@dge.mec.pt::932cd0c3-627e-4c13-b17b-2d275d3a348e" providerId="AD" clId="Web-{D0600B51-66C0-4E9A-9443-C8870609314B}" dt="2020-05-12T16:08:49.256" v="8" actId="1076"/>
        <pc:sldMkLst>
          <pc:docMk/>
          <pc:sldMk cId="3034862185" sldId="345"/>
        </pc:sldMkLst>
        <pc:picChg chg="mod">
          <ac:chgData name="Alexandre Mateus (DGE)" userId="S::alexandre.mateus@dge.mec.pt::932cd0c3-627e-4c13-b17b-2d275d3a348e" providerId="AD" clId="Web-{D0600B51-66C0-4E9A-9443-C8870609314B}" dt="2020-05-12T16:08:49.256" v="8" actId="1076"/>
          <ac:picMkLst>
            <pc:docMk/>
            <pc:sldMk cId="3034862185" sldId="345"/>
            <ac:picMk id="6" creationId="{F29D64A4-422F-468A-B610-78FE13777D7C}"/>
          </ac:picMkLst>
        </pc:picChg>
      </pc:sldChg>
      <pc:sldChg chg="modSp">
        <pc:chgData name="Alexandre Mateus (DGE)" userId="S::alexandre.mateus@dge.mec.pt::932cd0c3-627e-4c13-b17b-2d275d3a348e" providerId="AD" clId="Web-{D0600B51-66C0-4E9A-9443-C8870609314B}" dt="2020-05-12T16:09:43.679" v="14" actId="20577"/>
        <pc:sldMkLst>
          <pc:docMk/>
          <pc:sldMk cId="3120865608" sldId="346"/>
        </pc:sldMkLst>
        <pc:spChg chg="mod">
          <ac:chgData name="Alexandre Mateus (DGE)" userId="S::alexandre.mateus@dge.mec.pt::932cd0c3-627e-4c13-b17b-2d275d3a348e" providerId="AD" clId="Web-{D0600B51-66C0-4E9A-9443-C8870609314B}" dt="2020-05-12T16:09:43.679" v="14" actId="20577"/>
          <ac:spMkLst>
            <pc:docMk/>
            <pc:sldMk cId="3120865608" sldId="346"/>
            <ac:spMk id="4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D0600B51-66C0-4E9A-9443-C8870609314B}" dt="2020-05-12T16:10:39.882" v="17"/>
        <pc:sldMkLst>
          <pc:docMk/>
          <pc:sldMk cId="3893201085" sldId="347"/>
        </pc:sldMkLst>
        <pc:spChg chg="mod">
          <ac:chgData name="Alexandre Mateus (DGE)" userId="S::alexandre.mateus@dge.mec.pt::932cd0c3-627e-4c13-b17b-2d275d3a348e" providerId="AD" clId="Web-{D0600B51-66C0-4E9A-9443-C8870609314B}" dt="2020-05-12T16:10:39.882" v="17"/>
          <ac:spMkLst>
            <pc:docMk/>
            <pc:sldMk cId="3893201085" sldId="347"/>
            <ac:spMk id="6" creationId="{49570EEB-B604-408A-9972-4B5C6FC1DF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9E87F-95BA-4C21-A355-792ADBDCFAD0}" type="datetimeFigureOut">
              <a:rPr lang="pt-PT" smtClean="0"/>
              <a:t>12/05/2020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192213"/>
            <a:ext cx="5724525" cy="3221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7388" y="4591050"/>
            <a:ext cx="5492750" cy="3757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063038"/>
            <a:ext cx="2974975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9375" y="9063038"/>
            <a:ext cx="2974975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22E7B-BF5B-4A29-B1F1-73764D84EA3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600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22E7B-BF5B-4A29-B1F1-73764D84EA3C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931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0C728-522B-46E2-A055-CA09508C5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FAB6BB-918D-4854-B77C-23C78DA21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19DFD0-541E-4AA2-8D4C-722D3E63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9F5BF81-6867-41EA-A340-E095A0D9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42950BC-01E2-4960-890C-212A5AAD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940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E34D6-DDAA-4AA1-BAEA-4A2A21C0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6BF420A-CBE2-42F6-86E3-9570B2A7D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FEDAE4-E0C1-40FC-91B8-2FB6320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F29DD85-5A64-44FA-BA60-345DD9DF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7FF178-16B9-4F1C-BE36-82EC9A23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323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37D6F3-3F48-4AB6-A2D2-F97B7682B7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92AF5C2-BC3B-447E-A770-F75E816D0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1178499-647B-4587-A9D5-9248377E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DFC4DD-2EAD-4B11-8419-9663E5EC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DC86BCE-5EAD-484E-BA76-FABF8D8D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03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5DB34-7CB6-42FC-ABCE-5908A68A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DFEE4F8-B34F-495B-8B94-736BA7F1E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85C122C-D54C-4BA7-ACAC-BABA85AF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318E29-B3F7-4A41-BA1B-76AA1FA6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A25547C-9251-43AB-B72E-4D4ACE00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367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83AB7-181C-49F0-8B69-FDE75A607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954CC6A-A50C-46F5-A70B-42134038F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F31F9D-B495-4E4C-9881-A213FD38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186299D-59BC-4F8D-8E30-95F2E342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F0497F-C58C-4E15-801C-60057553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409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AB9E3-A8BB-4A6E-ADF6-EAABDCE7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ADA698D-F21F-488F-9BDA-40B2DE2F2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F8BEBC4-75CF-4714-B648-A9E98E8A8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CA646FB-1E21-4917-BA16-D2B27E516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087197F-F6F5-4B6C-A0F5-77EDCCF6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F915F4E-64FD-490A-B042-9CEC0191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672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A6D18-1859-4835-9E70-90FCB585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EDF34EC-45A0-47DC-B944-05FB1262E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E56CECC-3B5A-495D-8F64-56DADC5A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92F3F31-5FA7-4028-BAE3-C6800339E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4F344F0-6A1F-48F5-97ED-B4595F8AB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4E3B17B-DF1F-4205-82AF-65887446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7963AD99-8735-463E-9B78-189DE5FA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C510616-BF5E-4BCB-9F09-9DF54D21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192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EF428-903D-4990-BA4F-06F3785C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160586D-F1CE-4307-9644-1A6C5BE5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3672DFC-8EB9-40E6-9F30-F725D60B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500D2D9-5CE8-44FF-98FD-25EF8E18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99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DB7DEA1-22BC-43A0-98AE-BBAD26E3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4264AAD-9BC2-44E7-BBFE-35E7B714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80A8E6C-4A63-4448-A18C-0E662302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20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28B15-91CD-4CAC-800B-B20C37247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42A8DBD-4925-4125-BA22-380531B3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DAB85AB-FAE2-4D11-837E-129D57B15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B652293-90E1-41B5-A2C8-3EB29B77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F2158FD-04C1-4D13-8365-6C932027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111DA65-A084-4031-A059-A8E49F9F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611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DDC76-F28F-451D-A021-6356579A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D6F2DC40-7910-4021-905B-DE5E0F5D2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8D34C0F-F94C-4BBF-95A0-B0690F33C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02BD5DB-3B3A-4C3E-8192-5E3532D3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6BA3779-F6C9-4D60-8575-AD7E8933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CB852D5-7484-4E8F-B795-57628B5F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330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CAB27F95-6C49-4D4F-ADFE-4ADA0870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D043E62-3993-400B-BC17-A82A49ED4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3C9DCE0-5DA9-495E-BD1C-551C23D2E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anose="02060603020205020403" pitchFamily="18" charset="0"/>
              </a:defRPr>
            </a:lvl1pPr>
          </a:lstStyle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2B02409-6EC3-4CD3-8125-7C5AFD1D8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anose="02060603020205020403" pitchFamily="18" charset="0"/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6EF9283-DCD3-481A-B5FE-2FF2A4DB5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anose="02060603020205020403" pitchFamily="18" charset="0"/>
              </a:defRPr>
            </a:lvl1pPr>
          </a:lstStyle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103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pt/url?sa=i&amp;url=http%3A%2F%2Fwww.eduolimpica.comiteolimpicoportugal.pt%2FPages%2FSobrePrograma.aspx&amp;psig=AOvVaw1f2wykQ9uQyAdCXnQApFPu&amp;ust=1588695566190000&amp;source=images&amp;cd=vfe&amp;ved=0CAIQjRxqFwoTCOD8k7XOmukCFQAAAAAdAAAAABAD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3605" y="299204"/>
            <a:ext cx="10364787" cy="1068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CONTEÚDOS/OBJETIVOS: </a:t>
            </a:r>
            <a:endParaRPr lang="pt-PT" sz="4400" b="1">
              <a:solidFill>
                <a:srgbClr val="0070C0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522512" y="1320373"/>
            <a:ext cx="11146971" cy="447814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pt-PT" sz="2700" b="1" cap="small">
                <a:solidFill>
                  <a:srgbClr val="0070C0"/>
                </a:solidFill>
                <a:latin typeface="Rockwell" panose="02060603020205020403" pitchFamily="18" charset="0"/>
              </a:rPr>
              <a:t>Atividades Físicas:</a:t>
            </a:r>
            <a:r>
              <a:rPr lang="pt-PT" sz="27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  <a:p>
            <a:pPr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- Atletismo</a:t>
            </a:r>
          </a:p>
          <a:p>
            <a:pPr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                             . Técnica de corrida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                             . Salto em comprimento</a:t>
            </a:r>
          </a:p>
          <a:p>
            <a:pPr>
              <a:defRPr/>
            </a:pPr>
            <a:r>
              <a:rPr lang="pt-PT" sz="2700" b="1" cap="small">
                <a:solidFill>
                  <a:srgbClr val="0070C0"/>
                </a:solidFill>
                <a:latin typeface="Rockwell" panose="02060603020205020403" pitchFamily="18" charset="0"/>
              </a:rPr>
              <a:t>Aptidão Física:</a:t>
            </a:r>
          </a:p>
          <a:p>
            <a:pPr marL="1344295">
              <a:spcAft>
                <a:spcPts val="1200"/>
              </a:spcAft>
              <a:defRPr/>
            </a:pP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Desenvolvimento da aptidão muscular e aptidão 	aeróbia através da realização de um circuito de treino</a:t>
            </a:r>
          </a:p>
          <a:p>
            <a:pPr>
              <a:defRPr/>
            </a:pPr>
            <a:r>
              <a:rPr lang="pt-PT" sz="2700" b="1" cap="small">
                <a:solidFill>
                  <a:srgbClr val="0070C0"/>
                </a:solidFill>
                <a:latin typeface="Rockwell" panose="02060603020205020403" pitchFamily="18" charset="0"/>
              </a:rPr>
              <a:t>Conhecimentos: </a:t>
            </a:r>
          </a:p>
          <a:p>
            <a:pPr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- Processos de elevação da aptidão física</a:t>
            </a:r>
          </a:p>
          <a:p>
            <a:pPr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altLang="pt-PT" sz="2400">
                <a:solidFill>
                  <a:srgbClr val="0070C0"/>
                </a:solidFill>
                <a:latin typeface="Rockwell" panose="02060603020205020403" pitchFamily="18" charset="0"/>
              </a:rPr>
              <a:t>	- Jogos Olímpicos: Olimpismo e valores olímpicos</a:t>
            </a:r>
          </a:p>
        </p:txBody>
      </p:sp>
    </p:spTree>
    <p:extLst>
      <p:ext uri="{BB962C8B-B14F-4D97-AF65-F5344CB8AC3E}">
        <p14:creationId xmlns:p14="http://schemas.microsoft.com/office/powerpoint/2010/main" val="91764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709610" y="790503"/>
            <a:ext cx="5665970" cy="909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ATLETISMO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4365393" y="2143405"/>
            <a:ext cx="2347152" cy="236988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anchor="t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SALTOS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200" b="1" u="sng">
                <a:solidFill>
                  <a:srgbClr val="0070C0"/>
                </a:solidFill>
                <a:latin typeface="Rockwell" panose="02060603020205020403" pitchFamily="18" charset="0"/>
              </a:rPr>
              <a:t>Comprimento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Triplo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Altura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Vara</a:t>
            </a:r>
          </a:p>
        </p:txBody>
      </p:sp>
      <p:sp>
        <p:nvSpPr>
          <p:cNvPr id="8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60040" y="2143405"/>
            <a:ext cx="2451422" cy="236988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anchor="t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CORRIDAS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200" b="1" u="sng">
                <a:solidFill>
                  <a:srgbClr val="0070C0"/>
                </a:solidFill>
                <a:latin typeface="Rockwell" panose="02060603020205020403" pitchFamily="18" charset="0"/>
              </a:rPr>
              <a:t>Velocidade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Resistência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Barreiras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Marcha</a:t>
            </a:r>
          </a:p>
        </p:txBody>
      </p:sp>
      <p:sp>
        <p:nvSpPr>
          <p:cNvPr id="9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974129" y="2134718"/>
            <a:ext cx="3169319" cy="236988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LANÇAMENTOS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Peso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Disco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Dardo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Martelo </a:t>
            </a:r>
          </a:p>
        </p:txBody>
      </p:sp>
      <p:cxnSp>
        <p:nvCxnSpPr>
          <p:cNvPr id="12" name="Conexão recta 11"/>
          <p:cNvCxnSpPr>
            <a:cxnSpLocks/>
          </p:cNvCxnSpPr>
          <p:nvPr/>
        </p:nvCxnSpPr>
        <p:spPr>
          <a:xfrm flipH="1">
            <a:off x="9562885" y="1794406"/>
            <a:ext cx="3" cy="321669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>
            <a:cxnSpLocks/>
          </p:cNvCxnSpPr>
          <p:nvPr/>
        </p:nvCxnSpPr>
        <p:spPr>
          <a:xfrm>
            <a:off x="1985751" y="1768283"/>
            <a:ext cx="9585" cy="342579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13"/>
          <p:cNvCxnSpPr>
            <a:cxnSpLocks/>
          </p:cNvCxnSpPr>
          <p:nvPr/>
        </p:nvCxnSpPr>
        <p:spPr>
          <a:xfrm>
            <a:off x="1985751" y="1771713"/>
            <a:ext cx="7573037" cy="20692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recta 40"/>
          <p:cNvCxnSpPr>
            <a:cxnSpLocks/>
          </p:cNvCxnSpPr>
          <p:nvPr/>
        </p:nvCxnSpPr>
        <p:spPr>
          <a:xfrm flipV="1">
            <a:off x="5538969" y="1552884"/>
            <a:ext cx="3626" cy="212192"/>
          </a:xfrm>
          <a:prstGeom prst="line">
            <a:avLst/>
          </a:prstGeom>
          <a:ln w="19050">
            <a:solidFill>
              <a:srgbClr val="0070C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1">
            <a:extLst>
              <a:ext uri="{FF2B5EF4-FFF2-40B4-BE49-F238E27FC236}">
                <a16:creationId xmlns:a16="http://schemas.microsoft.com/office/drawing/2014/main" id="{AC775664-5FF5-4900-9CA8-EA36AC181FAB}"/>
              </a:ext>
            </a:extLst>
          </p:cNvPr>
          <p:cNvCxnSpPr>
            <a:cxnSpLocks/>
          </p:cNvCxnSpPr>
          <p:nvPr/>
        </p:nvCxnSpPr>
        <p:spPr>
          <a:xfrm flipH="1">
            <a:off x="5538969" y="1794407"/>
            <a:ext cx="3" cy="321669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3">
            <a:extLst>
              <a:ext uri="{FF2B5EF4-FFF2-40B4-BE49-F238E27FC236}">
                <a16:creationId xmlns:a16="http://schemas.microsoft.com/office/drawing/2014/main" id="{34138605-E7BE-4EE4-AEDB-B0F867C1D531}"/>
              </a:ext>
            </a:extLst>
          </p:cNvPr>
          <p:cNvSpPr/>
          <p:nvPr/>
        </p:nvSpPr>
        <p:spPr>
          <a:xfrm>
            <a:off x="3211462" y="4749653"/>
            <a:ext cx="5007835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PROVAS COMBINADAS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Heptatlo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Decatlo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692067" y="1692068"/>
            <a:ext cx="8451790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TÉCNICA DE CORRIDA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2291025" y="3314811"/>
            <a:ext cx="2803009" cy="523220"/>
          </a:xfrm>
          <a:prstGeom prst="rect">
            <a:avLst/>
          </a:prstGeom>
          <a:ln>
            <a:noFill/>
            <a:prstDash val="lgDash"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  </a:t>
            </a:r>
            <a:r>
              <a:rPr lang="pt-PT" sz="2400" u="sng">
                <a:solidFill>
                  <a:srgbClr val="0070C0"/>
                </a:solidFill>
                <a:latin typeface="Rockwell" panose="02060603020205020403" pitchFamily="18" charset="0"/>
              </a:rPr>
              <a:t>FASE DE APOIO</a:t>
            </a: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</p:txBody>
      </p:sp>
      <p:sp>
        <p:nvSpPr>
          <p:cNvPr id="8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6274882" y="3281580"/>
            <a:ext cx="3828724" cy="523220"/>
          </a:xfrm>
          <a:prstGeom prst="rect">
            <a:avLst/>
          </a:prstGeom>
          <a:ln>
            <a:noFill/>
            <a:prstDash val="lgDash"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  </a:t>
            </a:r>
            <a:r>
              <a:rPr lang="pt-PT" sz="2400" u="sng">
                <a:solidFill>
                  <a:srgbClr val="0070C0"/>
                </a:solidFill>
                <a:latin typeface="Rockwell" panose="02060603020205020403" pitchFamily="18" charset="0"/>
              </a:rPr>
              <a:t>FASE DE IMPULSÃO 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</p:txBody>
      </p:sp>
      <p:cxnSp>
        <p:nvCxnSpPr>
          <p:cNvPr id="9" name="Conexão recta 8"/>
          <p:cNvCxnSpPr>
            <a:cxnSpLocks/>
            <a:endCxn id="6" idx="0"/>
          </p:cNvCxnSpPr>
          <p:nvPr/>
        </p:nvCxnSpPr>
        <p:spPr>
          <a:xfrm flipH="1">
            <a:off x="3692530" y="2906643"/>
            <a:ext cx="2168722" cy="408168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19"/>
          <p:cNvCxnSpPr>
            <a:cxnSpLocks/>
          </p:cNvCxnSpPr>
          <p:nvPr/>
        </p:nvCxnSpPr>
        <p:spPr>
          <a:xfrm>
            <a:off x="5861250" y="2906643"/>
            <a:ext cx="2339607" cy="374937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2150619" y="4486434"/>
            <a:ext cx="7534686" cy="523220"/>
          </a:xfrm>
          <a:prstGeom prst="rect">
            <a:avLst/>
          </a:prstGeom>
          <a:ln>
            <a:noFill/>
            <a:prstDash val="lgDash"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1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0 exercícios – 3 vezes cada um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866863" y="2267841"/>
            <a:ext cx="8541263" cy="1782026"/>
          </a:xfrm>
          <a:prstGeom prst="rect">
            <a:avLst/>
          </a:prstGeom>
          <a:ln>
            <a:noFill/>
            <a:prstDash val="lgDash"/>
          </a:ln>
        </p:spPr>
        <p:txBody>
          <a:bodyPr wrap="square" anchor="t">
            <a:sp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lang="pt-PT" sz="4000" b="1">
                <a:solidFill>
                  <a:srgbClr val="0070C0"/>
                </a:solidFill>
                <a:latin typeface="Rockwell"/>
              </a:rPr>
              <a:t>Vídeo 1</a:t>
            </a:r>
          </a:p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lang="pt-PT" sz="5400" b="1">
                <a:solidFill>
                  <a:srgbClr val="0070C0"/>
                </a:solidFill>
                <a:latin typeface="Rockwell"/>
              </a:rPr>
              <a:t>TÉCNICA DE CORRIDA</a:t>
            </a:r>
          </a:p>
        </p:txBody>
      </p:sp>
    </p:spTree>
    <p:extLst>
      <p:ext uri="{BB962C8B-B14F-4D97-AF65-F5344CB8AC3E}">
        <p14:creationId xmlns:p14="http://schemas.microsoft.com/office/powerpoint/2010/main" val="3893201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464179" y="702802"/>
            <a:ext cx="9728098" cy="1327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/>
              </a:rPr>
              <a:t>DESAFIO DA CORRIDA DE VELOCIDADE</a:t>
            </a:r>
          </a:p>
        </p:txBody>
      </p:sp>
      <p:sp>
        <p:nvSpPr>
          <p:cNvPr id="13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125932" y="2377215"/>
            <a:ext cx="10478207" cy="34624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	- Duração: 30 segundos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	- Realizar o maior número de percursos entre duas marcas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               afastadas cerca de 4 passos</a:t>
            </a:r>
            <a:endParaRPr lang="pt-PT">
              <a:latin typeface="Rockwell"/>
            </a:endParaRP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	- Deslocamento em </a:t>
            </a:r>
            <a:r>
              <a:rPr lang="pt-PT" sz="2400" i="1" err="1">
                <a:solidFill>
                  <a:srgbClr val="0070C0"/>
                </a:solidFill>
                <a:latin typeface="Rockwell"/>
              </a:rPr>
              <a:t>skipping</a:t>
            </a:r>
            <a:r>
              <a:rPr lang="pt-PT" sz="2400">
                <a:solidFill>
                  <a:srgbClr val="0070C0"/>
                </a:solidFill>
                <a:latin typeface="Rockwell"/>
              </a:rPr>
              <a:t> baixo no percurso de ida e corrida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               livre no percurso de regresso</a:t>
            </a:r>
            <a:endParaRPr lang="pt-PT"/>
          </a:p>
          <a:p>
            <a:pPr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	- </a:t>
            </a:r>
            <a:r>
              <a:rPr lang="pt-PT" sz="2400">
                <a:solidFill>
                  <a:srgbClr val="0070C0"/>
                </a:solidFill>
                <a:latin typeface="Rockwell"/>
                <a:ea typeface="+mn-lt"/>
                <a:cs typeface="+mn-lt"/>
              </a:rPr>
              <a:t>Contabilização de 1 percurso na ida e outro no regresso</a:t>
            </a:r>
          </a:p>
        </p:txBody>
      </p:sp>
    </p:spTree>
    <p:extLst>
      <p:ext uri="{BB962C8B-B14F-4D97-AF65-F5344CB8AC3E}">
        <p14:creationId xmlns:p14="http://schemas.microsoft.com/office/powerpoint/2010/main" val="299598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464179" y="538032"/>
            <a:ext cx="9263641" cy="1327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 noProof="0">
                <a:solidFill>
                  <a:srgbClr val="0070C0"/>
                </a:solidFill>
                <a:latin typeface="Rockwell" panose="02060603020205020403" pitchFamily="18" charset="0"/>
              </a:rPr>
              <a:t>SALTO EM COMPRIMENTO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599618" y="4788711"/>
            <a:ext cx="8764878" cy="984885"/>
          </a:xfrm>
          <a:prstGeom prst="rect">
            <a:avLst/>
          </a:prstGeom>
          <a:ln>
            <a:noFill/>
            <a:prstDash val="lgDash"/>
          </a:ln>
        </p:spPr>
        <p:txBody>
          <a:bodyPr wrap="square" anchor="t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Salto em Comprimento sem corrida de balanço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Execução igual ao teste de Impulsão Horizontal do </a:t>
            </a:r>
            <a:r>
              <a:rPr lang="pt-PT" sz="2000" i="1" err="1">
                <a:solidFill>
                  <a:srgbClr val="0070C0"/>
                </a:solidFill>
                <a:latin typeface="Rockwell" panose="02060603020205020403" pitchFamily="18" charset="0"/>
                <a:ea typeface="+mn-lt"/>
                <a:cs typeface="+mn-lt"/>
              </a:rPr>
              <a:t>FITescola</a:t>
            </a: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  <a:ea typeface="+mn-lt"/>
                <a:cs typeface="+mn-lt"/>
              </a:rPr>
              <a:t>®</a:t>
            </a: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</p:txBody>
      </p:sp>
      <p:sp>
        <p:nvSpPr>
          <p:cNvPr id="13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949782" y="1953867"/>
            <a:ext cx="10064550" cy="258532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FASES DO SALTO:</a:t>
            </a:r>
          </a:p>
          <a:p>
            <a:pPr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		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Corrida de balanço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- Chamada 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	- Voo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		- Queda 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384420" y="633132"/>
            <a:ext cx="9263641" cy="880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APTIDÃO FÍSICA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10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67264" y="3926564"/>
            <a:ext cx="320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chemeClr val="tx1">
                  <a:lumMod val="9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68691" y="4756955"/>
            <a:ext cx="75447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chemeClr val="tx1">
                  <a:lumMod val="9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2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820395" y="1789065"/>
            <a:ext cx="1039168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CIRCUITO DE TREINO  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869163" y="2426927"/>
            <a:ext cx="1035917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rgbClr val="0070C0"/>
                </a:solidFill>
                <a:latin typeface="Rockwell" panose="02060603020205020403" pitchFamily="18" charset="0"/>
              </a:rPr>
              <a:t>2 sequências 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x 4 exercícios com 20 seg. duração e 15 seg. intervalo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852907" y="3268443"/>
            <a:ext cx="10391689" cy="25545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1 - </a:t>
            </a:r>
            <a:r>
              <a:rPr lang="pt-PT" sz="2200" i="1" err="1">
                <a:solidFill>
                  <a:srgbClr val="0070C0"/>
                </a:solidFill>
                <a:latin typeface="Rockwell" panose="02060603020205020403" pitchFamily="18" charset="0"/>
              </a:rPr>
              <a:t>Skippings</a:t>
            </a: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 baixos</a:t>
            </a:r>
          </a:p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2 - Trepador de Montanha</a:t>
            </a:r>
          </a:p>
          <a:p>
            <a:pPr>
              <a:spcAft>
                <a:spcPts val="6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3 - Corrida para a frente/para trás (três apoios para cada lado com </a:t>
            </a:r>
          </a:p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	           uma flexão de braços)</a:t>
            </a:r>
          </a:p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4 - Afundos laterais alternados com salto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931617" y="2313108"/>
            <a:ext cx="8509835" cy="1782026"/>
          </a:xfrm>
          <a:prstGeom prst="rect">
            <a:avLst/>
          </a:prstGeom>
          <a:ln>
            <a:noFill/>
            <a:prstDash val="lgDash"/>
          </a:ln>
        </p:spPr>
        <p:txBody>
          <a:bodyPr wrap="square" anchor="t">
            <a:sp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lang="pt-PT" sz="4000" b="1">
                <a:solidFill>
                  <a:srgbClr val="0070C0"/>
                </a:solidFill>
                <a:latin typeface="Rockwell"/>
              </a:rPr>
              <a:t>Vídeo 2</a:t>
            </a:r>
          </a:p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lang="pt-PT" sz="5400" b="1">
                <a:solidFill>
                  <a:srgbClr val="0070C0"/>
                </a:solidFill>
                <a:latin typeface="Rockwell"/>
              </a:rPr>
              <a:t>APTIDÃO FÍSICA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395582" y="2453175"/>
            <a:ext cx="7400836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5400" b="1">
                <a:solidFill>
                  <a:srgbClr val="0070C0"/>
                </a:solidFill>
                <a:latin typeface="Rockwell" panose="02060603020205020403" pitchFamily="18" charset="0"/>
              </a:rPr>
              <a:t>RETORNO À CALMA</a:t>
            </a:r>
            <a:endParaRPr kumimoji="0" lang="pt-PT" altLang="pt-PT" sz="5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907788" y="777188"/>
            <a:ext cx="6608131" cy="83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 noProof="0">
                <a:solidFill>
                  <a:srgbClr val="0070C0"/>
                </a:solidFill>
                <a:latin typeface="Rockwell" panose="02060603020205020403" pitchFamily="18" charset="0"/>
              </a:rPr>
              <a:t>DESAFIOS PARA CASA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890915" y="2028553"/>
            <a:ext cx="103733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DESAFIO DA CORRIDA DE VELOCIDADE (vídeo 3)</a:t>
            </a:r>
          </a:p>
          <a:p>
            <a:pPr>
              <a:spcAft>
                <a:spcPts val="1200"/>
              </a:spcAft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Repetição do desafio, procurando melhorar a marca da aula  </a:t>
            </a:r>
          </a:p>
        </p:txBody>
      </p:sp>
      <p:sp>
        <p:nvSpPr>
          <p:cNvPr id="8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97506" y="3759594"/>
            <a:ext cx="10596988" cy="153888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TESTE DE IMPULSÃO HORIZONTAL DO </a:t>
            </a:r>
            <a:r>
              <a:rPr lang="pt-PT" sz="2800" i="1" err="1">
                <a:solidFill>
                  <a:srgbClr val="0070C0"/>
                </a:solidFill>
                <a:latin typeface="Rockwell" panose="02060603020205020403" pitchFamily="18" charset="0"/>
              </a:rPr>
              <a:t>FITescola</a:t>
            </a:r>
            <a:r>
              <a:rPr lang="pt-PT" sz="2400" i="1">
                <a:solidFill>
                  <a:srgbClr val="0070C0"/>
                </a:solidFill>
                <a:latin typeface="Rockwell" panose="02060603020205020403" pitchFamily="18" charset="0"/>
              </a:rPr>
              <a:t>®</a:t>
            </a:r>
          </a:p>
          <a:p>
            <a:pPr>
              <a:spcAft>
                <a:spcPts val="1200"/>
              </a:spcAft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Exercitação e medição do teste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464589" y="436425"/>
            <a:ext cx="8246822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MATERIAL PARA A PRÓXIMA AULA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2196775" y="2084392"/>
            <a:ext cx="7262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1 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vassoura com cabo comprido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</p:txBody>
      </p:sp>
      <p:sp>
        <p:nvSpPr>
          <p:cNvPr id="8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2196775" y="2887683"/>
            <a:ext cx="7905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2 cadeiras </a:t>
            </a:r>
          </a:p>
        </p:txBody>
      </p:sp>
      <p:sp>
        <p:nvSpPr>
          <p:cNvPr id="9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2196776" y="3617557"/>
            <a:ext cx="7262704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4 rolos papel de higiénico</a:t>
            </a:r>
          </a:p>
        </p:txBody>
      </p:sp>
      <p:sp>
        <p:nvSpPr>
          <p:cNvPr id="10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2196775" y="4418407"/>
            <a:ext cx="8463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1 elástico ou cordel comprido  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184563" y="1758569"/>
            <a:ext cx="982287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Equipar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Disponibilizar espaço para a prática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Hidratar 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Material: 5 fitas/tiras de papel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3299394" y="862026"/>
            <a:ext cx="5213043" cy="865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pt-PT" altLang="pt-PT" sz="44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Rockwell" panose="02060603020205020403" pitchFamily="18" charset="0"/>
              </a:rPr>
              <a:t> </a:t>
            </a: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PREPARA-TE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12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114406" y="4740480"/>
            <a:ext cx="9963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Desafio da aula anterior </a:t>
            </a: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885E6FC-5088-4855-8C6D-2E7299F8D514}"/>
              </a:ext>
            </a:extLst>
          </p:cNvPr>
          <p:cNvSpPr/>
          <p:nvPr/>
        </p:nvSpPr>
        <p:spPr>
          <a:xfrm>
            <a:off x="2909455" y="1567980"/>
            <a:ext cx="6096000" cy="32996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4800" b="1">
                <a:solidFill>
                  <a:srgbClr val="0070C0"/>
                </a:solidFill>
                <a:latin typeface="Rockwell" panose="02060603020205020403" pitchFamily="18" charset="0"/>
              </a:rPr>
              <a:t>Até à Próxima!</a:t>
            </a:r>
          </a:p>
          <a:p>
            <a:pPr algn="ctr">
              <a:lnSpc>
                <a:spcPct val="150000"/>
              </a:lnSpc>
              <a:defRPr/>
            </a:pPr>
            <a:r>
              <a:rPr lang="pt-PT" sz="4800" b="1">
                <a:solidFill>
                  <a:srgbClr val="0070C0"/>
                </a:solidFill>
                <a:latin typeface="Rockwell" panose="02060603020205020403" pitchFamily="18" charset="0"/>
              </a:rPr>
              <a:t>Cuidem-se!</a:t>
            </a:r>
          </a:p>
          <a:p>
            <a:pPr algn="ctr">
              <a:lnSpc>
                <a:spcPct val="150000"/>
              </a:lnSpc>
              <a:defRPr/>
            </a:pPr>
            <a:r>
              <a:rPr lang="pt-PT" sz="4800" b="1" i="1">
                <a:solidFill>
                  <a:srgbClr val="0070C0"/>
                </a:solidFill>
                <a:latin typeface="Rockwell" panose="02060603020205020403" pitchFamily="18" charset="0"/>
              </a:rPr>
              <a:t>#E</a:t>
            </a:r>
            <a:r>
              <a:rPr lang="pt-PT" sz="4800" b="1" i="1" cap="small">
                <a:solidFill>
                  <a:srgbClr val="0070C0"/>
                </a:solidFill>
                <a:latin typeface="Rockwell" panose="02060603020205020403" pitchFamily="18" charset="0"/>
              </a:rPr>
              <a:t>studo</a:t>
            </a:r>
            <a:r>
              <a:rPr lang="pt-PT" sz="4800" b="1" i="1">
                <a:solidFill>
                  <a:srgbClr val="0070C0"/>
                </a:solidFill>
                <a:latin typeface="Rockwell" panose="02060603020205020403" pitchFamily="18" charset="0"/>
              </a:rPr>
              <a:t>E</a:t>
            </a:r>
            <a:r>
              <a:rPr lang="pt-PT" sz="4800" b="1" i="1" cap="small">
                <a:solidFill>
                  <a:srgbClr val="0070C0"/>
                </a:solidFill>
                <a:latin typeface="Rockwell" panose="02060603020205020403" pitchFamily="18" charset="0"/>
              </a:rPr>
              <a:t>m</a:t>
            </a:r>
            <a:r>
              <a:rPr lang="pt-PT" sz="4800" b="1" i="1">
                <a:solidFill>
                  <a:srgbClr val="0070C0"/>
                </a:solidFill>
                <a:latin typeface="Rockwell" panose="02060603020205020403" pitchFamily="18" charset="0"/>
              </a:rPr>
              <a:t>C</a:t>
            </a:r>
            <a:r>
              <a:rPr lang="pt-PT" sz="4800" b="1" i="1" cap="small">
                <a:solidFill>
                  <a:srgbClr val="0070C0"/>
                </a:solidFill>
                <a:latin typeface="Rockwell" panose="02060603020205020403" pitchFamily="18" charset="0"/>
              </a:rPr>
              <a:t>asa</a:t>
            </a:r>
            <a:endParaRPr lang="pt-PT" sz="4800" b="1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5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45690" y="741618"/>
            <a:ext cx="10566400" cy="836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41273" y="1964546"/>
            <a:ext cx="7017297" cy="403860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4000" b="1" cap="small">
                <a:solidFill>
                  <a:srgbClr val="0070C0"/>
                </a:solidFill>
                <a:latin typeface="Rockwell" panose="02060603020205020403" pitchFamily="18" charset="0"/>
              </a:rPr>
              <a:t>Olimpismo</a:t>
            </a:r>
            <a:endParaRPr lang="pt-PT" sz="40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pt-PT" sz="2800" b="1" cap="small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Promovido pelo barão Pierre de </a:t>
            </a:r>
            <a:r>
              <a:rPr lang="pt-PT" sz="2400" err="1">
                <a:solidFill>
                  <a:srgbClr val="0070C0"/>
                </a:solidFill>
                <a:latin typeface="Rockwell" panose="02060603020205020403" pitchFamily="18" charset="0"/>
              </a:rPr>
              <a:t>Coubertin</a:t>
            </a:r>
            <a:endParaRPr lang="pt-PT" sz="24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Filosofia de vida – corpo, vontade e mente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Promoveu a paz e união entre povos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Respeito por regras e adversários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508020D-6939-456C-B356-D961C8E6B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968" y="2386828"/>
            <a:ext cx="3333901" cy="333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651164" y="1846830"/>
            <a:ext cx="6359236" cy="41289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Pierre de </a:t>
            </a:r>
            <a:r>
              <a:rPr lang="pt-PT" sz="3600" b="1" cap="small" err="1">
                <a:solidFill>
                  <a:srgbClr val="0070C0"/>
                </a:solidFill>
                <a:latin typeface="Rockwell" panose="02060603020205020403" pitchFamily="18" charset="0"/>
              </a:rPr>
              <a:t>Coubertin</a:t>
            </a:r>
            <a:endParaRPr lang="pt-PT" sz="3600" b="1" cap="small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pt-PT" sz="2800" b="1" cap="small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Pedagogo e historiador francês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Difundiu o Olimpismo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Inspirou-se nos JO da Grécia Antiga 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Fundador dos JO da Era Moderna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9CFCC55-31D7-4B06-AC62-67AA9D874E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1"/>
          <a:stretch/>
        </p:blipFill>
        <p:spPr>
          <a:xfrm>
            <a:off x="7067678" y="2556200"/>
            <a:ext cx="4306244" cy="2701636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885DBA6B-BBDC-4F92-8B1B-440299C84DFC}"/>
              </a:ext>
            </a:extLst>
          </p:cNvPr>
          <p:cNvSpPr txBox="1">
            <a:spLocks/>
          </p:cNvSpPr>
          <p:nvPr/>
        </p:nvSpPr>
        <p:spPr>
          <a:xfrm>
            <a:off x="545690" y="741618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6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693338" y="2006603"/>
            <a:ext cx="6206836" cy="36365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Valores Olímpicos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Excelência</a:t>
            </a:r>
            <a:r>
              <a:rPr lang="pt-PT" sz="360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- Dar o melhor no jogo e na vida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- Participar, progredir e lutar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- Alcançar as metas pessoais</a:t>
            </a:r>
          </a:p>
        </p:txBody>
      </p:sp>
      <p:pic>
        <p:nvPicPr>
          <p:cNvPr id="1026" name="Picture 2" descr="Sobre o Programa - Educação Olímpica">
            <a:hlinkClick r:id="rId2"/>
            <a:extLst>
              <a:ext uri="{FF2B5EF4-FFF2-40B4-BE49-F238E27FC236}">
                <a16:creationId xmlns:a16="http://schemas.microsoft.com/office/drawing/2014/main" id="{0FDC5DCB-F53D-487B-9666-858B17DA7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281" y="2406493"/>
            <a:ext cx="4410012" cy="313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BDF0178E-C3EC-4E13-9055-317BFBBCA291}"/>
              </a:ext>
            </a:extLst>
          </p:cNvPr>
          <p:cNvSpPr txBox="1">
            <a:spLocks/>
          </p:cNvSpPr>
          <p:nvPr/>
        </p:nvSpPr>
        <p:spPr>
          <a:xfrm>
            <a:off x="545690" y="741618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8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526474" y="2029002"/>
            <a:ext cx="6442362" cy="359098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Valores Olímpicos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Amizade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300">
                <a:solidFill>
                  <a:srgbClr val="0070C0"/>
                </a:solidFill>
                <a:latin typeface="Rockwell" panose="02060603020205020403" pitchFamily="18" charset="0"/>
              </a:rPr>
              <a:t>- Criação de elos com colegas e adversários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300">
                <a:solidFill>
                  <a:srgbClr val="0070C0"/>
                </a:solidFill>
                <a:latin typeface="Rockwell" panose="02060603020205020403" pitchFamily="18" charset="0"/>
              </a:rPr>
              <a:t>- Consolidar amizades apesar das diferenças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300">
                <a:solidFill>
                  <a:srgbClr val="0070C0"/>
                </a:solidFill>
                <a:latin typeface="Rockwell" panose="02060603020205020403" pitchFamily="18" charset="0"/>
              </a:rPr>
              <a:t>- Construir um mundo melhor e mais pacífico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206E1A5-5C17-4582-8CC6-D783DD85B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10" y="2419478"/>
            <a:ext cx="4270352" cy="3034198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373A6DA2-F1FB-4ADE-89D5-25B344DDCB07}"/>
              </a:ext>
            </a:extLst>
          </p:cNvPr>
          <p:cNvSpPr txBox="1">
            <a:spLocks/>
          </p:cNvSpPr>
          <p:nvPr/>
        </p:nvSpPr>
        <p:spPr>
          <a:xfrm>
            <a:off x="545690" y="741618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0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637308" y="1977330"/>
            <a:ext cx="6234546" cy="421147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Valores Olímpicos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pt-PT" sz="3600" b="1" cap="small">
                <a:solidFill>
                  <a:srgbClr val="0070C0"/>
                </a:solidFill>
                <a:latin typeface="Rockwell" panose="02060603020205020403" pitchFamily="18" charset="0"/>
              </a:rPr>
              <a:t>Respeito</a:t>
            </a:r>
            <a:r>
              <a:rPr lang="pt-PT" sz="360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Respeito por si, pelo outro, pelas regras e pelo ambiente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Jogo limpo sem recurso ao </a:t>
            </a:r>
            <a:r>
              <a:rPr lang="pt-PT" sz="2400" i="1">
                <a:solidFill>
                  <a:srgbClr val="0070C0"/>
                </a:solidFill>
                <a:latin typeface="Rockwell" panose="02060603020205020403" pitchFamily="18" charset="0"/>
              </a:rPr>
              <a:t>doping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Aplicar regras no desporto e na vida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29D64A4-422F-468A-B610-78FE13777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987" y="2418318"/>
            <a:ext cx="4334060" cy="3079463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B9CAB757-0DF4-41FA-BE5A-A841A59EEC50}"/>
              </a:ext>
            </a:extLst>
          </p:cNvPr>
          <p:cNvSpPr txBox="1">
            <a:spLocks/>
          </p:cNvSpPr>
          <p:nvPr/>
        </p:nvSpPr>
        <p:spPr>
          <a:xfrm>
            <a:off x="545690" y="741618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6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651164" y="2025729"/>
            <a:ext cx="6446889" cy="378058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pt-PT" sz="2800" b="1" cap="small">
                <a:solidFill>
                  <a:srgbClr val="0070C0"/>
                </a:solidFill>
                <a:latin typeface="Rockwell" panose="02060603020205020403" pitchFamily="18" charset="0"/>
              </a:rPr>
              <a:t>Jogos Olímpicos da Era Moderna</a:t>
            </a:r>
          </a:p>
          <a:p>
            <a:pPr algn="ctr">
              <a:spcAft>
                <a:spcPts val="600"/>
              </a:spcAft>
              <a:defRPr/>
            </a:pPr>
            <a:endParaRPr lang="pt-PT" sz="2800" b="1" cap="small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Primeiros JO Era Moderna - Atenas 1896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/>
              </a:rPr>
              <a:t>- Instrumento de aproximação entre povos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Instauração da trégua olímpica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Fundados por Pierre de </a:t>
            </a:r>
            <a:r>
              <a:rPr lang="pt-PT" sz="2400" err="1">
                <a:solidFill>
                  <a:srgbClr val="0070C0"/>
                </a:solidFill>
                <a:latin typeface="Rockwell" panose="02060603020205020403" pitchFamily="18" charset="0"/>
              </a:rPr>
              <a:t>Coubertin</a:t>
            </a:r>
            <a:endParaRPr lang="pt-PT" sz="240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4DBDD8D-1C49-4549-B1C5-7911237ED2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" r="2462"/>
          <a:stretch/>
        </p:blipFill>
        <p:spPr>
          <a:xfrm>
            <a:off x="7254047" y="2307389"/>
            <a:ext cx="4294046" cy="3047484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17C09264-25ED-4DB2-ACA7-D53D16D83897}"/>
              </a:ext>
            </a:extLst>
          </p:cNvPr>
          <p:cNvSpPr txBox="1">
            <a:spLocks/>
          </p:cNvSpPr>
          <p:nvPr/>
        </p:nvSpPr>
        <p:spPr>
          <a:xfrm>
            <a:off x="545690" y="741618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EE847C-EE40-46DF-A1C2-9909A4B46F27}"/>
              </a:ext>
            </a:extLst>
          </p:cNvPr>
          <p:cNvSpPr txBox="1"/>
          <p:nvPr/>
        </p:nvSpPr>
        <p:spPr>
          <a:xfrm>
            <a:off x="7186385" y="535518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Estádio de Atenas 1896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086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758744" y="2278696"/>
            <a:ext cx="6674512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5400" b="1" noProof="0">
                <a:solidFill>
                  <a:srgbClr val="0070C0"/>
                </a:solidFill>
                <a:latin typeface="Rockwell" panose="02060603020205020403" pitchFamily="18" charset="0"/>
              </a:rPr>
              <a:t>AQUECIMENTO</a:t>
            </a:r>
            <a:endParaRPr kumimoji="0" lang="pt-PT" altLang="pt-PT" sz="5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EDF3D2B73BD94496B95AC9930685EF" ma:contentTypeVersion="11" ma:contentTypeDescription="Criar um novo documento." ma:contentTypeScope="" ma:versionID="a10529bca1cbc07989660de633a8cebb">
  <xsd:schema xmlns:xsd="http://www.w3.org/2001/XMLSchema" xmlns:xs="http://www.w3.org/2001/XMLSchema" xmlns:p="http://schemas.microsoft.com/office/2006/metadata/properties" xmlns:ns2="0ea1897f-0f74-4e8d-9833-8664a6faf16d" xmlns:ns3="35ac4379-a43c-4445-b5b3-413d8610d940" targetNamespace="http://schemas.microsoft.com/office/2006/metadata/properties" ma:root="true" ma:fieldsID="2b2cbe5cfc4d9ae10cf8989f6ccfa6e9" ns2:_="" ns3:_="">
    <xsd:import namespace="0ea1897f-0f74-4e8d-9833-8664a6faf16d"/>
    <xsd:import namespace="35ac4379-a43c-4445-b5b3-413d8610d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1897f-0f74-4e8d-9833-8664a6faf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c4379-a43c-4445-b5b3-413d8610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F86F9B-0ABD-41AC-8ABD-B58BD864A5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0C95C9-1671-47BD-85F7-A0A13D5C6BF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CD5FB6-0BAB-4EB1-B21F-8EB183F21DD8}">
  <ds:schemaRefs>
    <ds:schemaRef ds:uri="0ea1897f-0f74-4e8d-9833-8664a6faf16d"/>
    <ds:schemaRef ds:uri="35ac4379-a43c-4445-b5b3-413d8610d9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Ecrã Panorâmico</PresentationFormat>
  <Slides>20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anabela ruivo</dc:creator>
  <cp:revision>16</cp:revision>
  <cp:lastPrinted>2020-04-23T19:47:42Z</cp:lastPrinted>
  <dcterms:created xsi:type="dcterms:W3CDTF">2020-04-22T09:14:33Z</dcterms:created>
  <dcterms:modified xsi:type="dcterms:W3CDTF">2020-05-12T20:55:36Z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0x010100E5EDF3D2B73BD94496B95AC9930685EF</vt:lpwstr>
  </property>
</Properties>
</file>