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9C533-151A-491C-8324-6D95173D736B}" v="13" dt="2020-05-16T14:36:54.253"/>
    <p1510:client id="{C4044B2F-D0BF-4D99-84FB-560771B60787}" v="17" dt="2020-05-19T14:04:17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co Gonçalves (DGE)" userId="S::vasco.goncalves@dge.mec.pt::c0632c43-a942-4897-9c68-e0e5fc1af2bd" providerId="AD" clId="Web-{C4044B2F-D0BF-4D99-84FB-560771B60787}"/>
    <pc:docChg chg="modSld">
      <pc:chgData name="Vasco Gonçalves (DGE)" userId="S::vasco.goncalves@dge.mec.pt::c0632c43-a942-4897-9c68-e0e5fc1af2bd" providerId="AD" clId="Web-{C4044B2F-D0BF-4D99-84FB-560771B60787}" dt="2020-05-19T14:04:17.348" v="15" actId="14100"/>
      <pc:docMkLst>
        <pc:docMk/>
      </pc:docMkLst>
      <pc:sldChg chg="modSp">
        <pc:chgData name="Vasco Gonçalves (DGE)" userId="S::vasco.goncalves@dge.mec.pt::c0632c43-a942-4897-9c68-e0e5fc1af2bd" providerId="AD" clId="Web-{C4044B2F-D0BF-4D99-84FB-560771B60787}" dt="2020-05-19T14:04:17.348" v="15" actId="14100"/>
        <pc:sldMkLst>
          <pc:docMk/>
          <pc:sldMk cId="508342965" sldId="264"/>
        </pc:sldMkLst>
        <pc:spChg chg="mod">
          <ac:chgData name="Vasco Gonçalves (DGE)" userId="S::vasco.goncalves@dge.mec.pt::c0632c43-a942-4897-9c68-e0e5fc1af2bd" providerId="AD" clId="Web-{C4044B2F-D0BF-4D99-84FB-560771B60787}" dt="2020-05-19T14:04:17.348" v="15" actId="14100"/>
          <ac:spMkLst>
            <pc:docMk/>
            <pc:sldMk cId="508342965" sldId="264"/>
            <ac:spMk id="7" creationId="{40B3E3D8-3A40-46DB-862E-621AE9C22DD5}"/>
          </ac:spMkLst>
        </pc:spChg>
      </pc:sldChg>
    </pc:docChg>
  </pc:docChgLst>
  <pc:docChgLst>
    <pc:chgData name="Vasco Gonçalves (DGE)" userId="S::vasco.goncalves@dge.mec.pt::c0632c43-a942-4897-9c68-e0e5fc1af2bd" providerId="AD" clId="Web-{A939C533-151A-491C-8324-6D95173D736B}"/>
    <pc:docChg chg="modSld">
      <pc:chgData name="Vasco Gonçalves (DGE)" userId="S::vasco.goncalves@dge.mec.pt::c0632c43-a942-4897-9c68-e0e5fc1af2bd" providerId="AD" clId="Web-{A939C533-151A-491C-8324-6D95173D736B}" dt="2020-05-16T14:36:54.253" v="11" actId="1076"/>
      <pc:docMkLst>
        <pc:docMk/>
      </pc:docMkLst>
      <pc:sldChg chg="modSp">
        <pc:chgData name="Vasco Gonçalves (DGE)" userId="S::vasco.goncalves@dge.mec.pt::c0632c43-a942-4897-9c68-e0e5fc1af2bd" providerId="AD" clId="Web-{A939C533-151A-491C-8324-6D95173D736B}" dt="2020-05-16T14:36:54.253" v="11" actId="1076"/>
        <pc:sldMkLst>
          <pc:docMk/>
          <pc:sldMk cId="508342965" sldId="264"/>
        </pc:sldMkLst>
        <pc:spChg chg="mod">
          <ac:chgData name="Vasco Gonçalves (DGE)" userId="S::vasco.goncalves@dge.mec.pt::c0632c43-a942-4897-9c68-e0e5fc1af2bd" providerId="AD" clId="Web-{A939C533-151A-491C-8324-6D95173D736B}" dt="2020-05-16T14:36:54.253" v="11" actId="1076"/>
          <ac:spMkLst>
            <pc:docMk/>
            <pc:sldMk cId="508342965" sldId="264"/>
            <ac:spMk id="4" creationId="{AAE02F42-298D-4D0C-B070-C61ABFDDDC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23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663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12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290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5124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13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743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607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627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745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42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47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83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72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728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630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71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032727-D85A-4571-87BD-EC79CB015B26}" type="datetimeFigureOut">
              <a:rPr lang="pt-PT" smtClean="0"/>
              <a:t>19/05/2020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7619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nino de garoto estudante em cadeira de rodas, homem com ...">
            <a:extLst>
              <a:ext uri="{FF2B5EF4-FFF2-40B4-BE49-F238E27FC236}">
                <a16:creationId xmlns:a16="http://schemas.microsoft.com/office/drawing/2014/main" id="{CD9217CA-EFC5-4F3A-B0D0-94F8F8B73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64" b="13665"/>
          <a:stretch/>
        </p:blipFill>
        <p:spPr bwMode="auto">
          <a:xfrm>
            <a:off x="-18218" y="-478970"/>
            <a:ext cx="12228129" cy="416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AE02F42-298D-4D0C-B070-C61ABFDDDCB0}"/>
              </a:ext>
            </a:extLst>
          </p:cNvPr>
          <p:cNvSpPr/>
          <p:nvPr/>
        </p:nvSpPr>
        <p:spPr>
          <a:xfrm rot="-600000">
            <a:off x="173380" y="4268942"/>
            <a:ext cx="5897810" cy="150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Desporto é para todos!</a:t>
            </a:r>
            <a:r>
              <a:rPr lang="pt-PT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0B3E3D8-3A40-46DB-862E-621AE9C22DD5}"/>
              </a:ext>
            </a:extLst>
          </p:cNvPr>
          <p:cNvSpPr txBox="1"/>
          <p:nvPr/>
        </p:nvSpPr>
        <p:spPr>
          <a:xfrm>
            <a:off x="6095846" y="3759047"/>
            <a:ext cx="6147892" cy="309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lvl="1" algn="ctr">
              <a:lnSpc>
                <a:spcPct val="90000"/>
              </a:lnSpc>
              <a:spcAft>
                <a:spcPts val="600"/>
              </a:spcAft>
            </a:pPr>
            <a:r>
              <a:rPr lang="pt-PT" sz="2800" b="1" u="sng" dirty="0">
                <a:solidFill>
                  <a:schemeClr val="tx2"/>
                </a:solidFill>
                <a:latin typeface="Trebuchet MS"/>
              </a:rPr>
              <a:t>Material necessário: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rebuchet MS"/>
                <a:ea typeface="+mn-lt"/>
                <a:cs typeface="+mn-lt"/>
              </a:rPr>
              <a:t>1 cadeira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rebuchet MS"/>
                <a:ea typeface="+mn-lt"/>
                <a:cs typeface="+mn-lt"/>
              </a:rPr>
              <a:t>1 pacote de 1kg (ex. arroz) ou garrafa de água de 1l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rebuchet MS"/>
                <a:ea typeface="+mn-lt"/>
                <a:cs typeface="+mn-lt"/>
              </a:rPr>
              <a:t>6 meias (3 da mesma cor)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rebuchet MS"/>
                <a:ea typeface="+mn-lt"/>
                <a:cs typeface="+mn-lt"/>
              </a:rPr>
              <a:t>1 bola pequena de papel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rebuchet MS"/>
                <a:ea typeface="+mn-lt"/>
                <a:cs typeface="+mn-lt"/>
              </a:rPr>
              <a:t>4 folhas de papel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1100" dirty="0">
              <a:solidFill>
                <a:schemeClr val="tx2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08342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ão">
  <a:themeElements>
    <a:clrScheme name="Ião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ã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ã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EDF3D2B73BD94496B95AC9930685EF" ma:contentTypeVersion="11" ma:contentTypeDescription="Criar um novo documento." ma:contentTypeScope="" ma:versionID="a10529bca1cbc07989660de633a8cebb">
  <xsd:schema xmlns:xsd="http://www.w3.org/2001/XMLSchema" xmlns:xs="http://www.w3.org/2001/XMLSchema" xmlns:p="http://schemas.microsoft.com/office/2006/metadata/properties" xmlns:ns2="0ea1897f-0f74-4e8d-9833-8664a6faf16d" xmlns:ns3="35ac4379-a43c-4445-b5b3-413d8610d940" targetNamespace="http://schemas.microsoft.com/office/2006/metadata/properties" ma:root="true" ma:fieldsID="2b2cbe5cfc4d9ae10cf8989f6ccfa6e9" ns2:_="" ns3:_="">
    <xsd:import namespace="0ea1897f-0f74-4e8d-9833-8664a6faf16d"/>
    <xsd:import namespace="35ac4379-a43c-4445-b5b3-413d8610d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1897f-0f74-4e8d-9833-8664a6faf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c4379-a43c-4445-b5b3-413d8610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5612B-2687-41A9-A289-A0DD6FA42FEB}">
  <ds:schemaRefs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ea1897f-0f74-4e8d-9833-8664a6faf16d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2FAD617-5FE6-4E21-8CDF-64A175168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FA7AF-15A8-4A87-BBB5-A9A50B7FBD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1897f-0f74-4e8d-9833-8664a6faf16d"/>
    <ds:schemaRef ds:uri="35ac4379-a43c-4445-b5b3-413d8610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37</Words>
  <Application>Microsoft Office PowerPoint</Application>
  <PresentationFormat>Ecrã Panorâmico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Ião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Andrade</dc:creator>
  <cp:lastModifiedBy>vasco goncalves</cp:lastModifiedBy>
  <cp:revision>19</cp:revision>
  <dcterms:created xsi:type="dcterms:W3CDTF">2020-05-11T22:31:58Z</dcterms:created>
  <dcterms:modified xsi:type="dcterms:W3CDTF">2020-05-19T14:04:19Z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0x010100E5EDF3D2B73BD94496B95AC9930685EF</vt:lpwstr>
  </property>
</Properties>
</file>