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3B811-2A7F-4874-AB0D-E18929E3A7D9}" v="6" dt="2020-05-19T11:01:29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Minderico (DGE)" userId="S::claudia.minderico@dge.mec.pt::7d3ed1ce-77f7-456e-9717-4879b9863fc6" providerId="AD" clId="Web-{C423B811-2A7F-4874-AB0D-E18929E3A7D9}"/>
    <pc:docChg chg="modSld">
      <pc:chgData name="Cláudia Minderico (DGE)" userId="S::claudia.minderico@dge.mec.pt::7d3ed1ce-77f7-456e-9717-4879b9863fc6" providerId="AD" clId="Web-{C423B811-2A7F-4874-AB0D-E18929E3A7D9}" dt="2020-05-19T11:01:26.712" v="4" actId="20577"/>
      <pc:docMkLst>
        <pc:docMk/>
      </pc:docMkLst>
      <pc:sldChg chg="modSp">
        <pc:chgData name="Cláudia Minderico (DGE)" userId="S::claudia.minderico@dge.mec.pt::7d3ed1ce-77f7-456e-9717-4879b9863fc6" providerId="AD" clId="Web-{C423B811-2A7F-4874-AB0D-E18929E3A7D9}" dt="2020-05-19T11:01:26.712" v="4" actId="20577"/>
        <pc:sldMkLst>
          <pc:docMk/>
          <pc:sldMk cId="508342965" sldId="264"/>
        </pc:sldMkLst>
        <pc:spChg chg="mod">
          <ac:chgData name="Cláudia Minderico (DGE)" userId="S::claudia.minderico@dge.mec.pt::7d3ed1ce-77f7-456e-9717-4879b9863fc6" providerId="AD" clId="Web-{C423B811-2A7F-4874-AB0D-E18929E3A7D9}" dt="2020-05-19T11:01:26.712" v="4" actId="20577"/>
          <ac:spMkLst>
            <pc:docMk/>
            <pc:sldMk cId="508342965" sldId="264"/>
            <ac:spMk id="7" creationId="{40B3E3D8-3A40-46DB-862E-621AE9C22D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92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66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12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29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512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3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43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607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62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745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4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471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783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72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7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630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7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032727-D85A-4571-87BD-EC79CB015B26}" type="datetimeFigureOut">
              <a:rPr lang="pt-PT" smtClean="0"/>
              <a:t>19/05/2020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8B79-D700-47F8-B1FD-DC951EADCEA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7619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o de garoto estudante em cadeira de rodas, homem com ...">
            <a:extLst>
              <a:ext uri="{FF2B5EF4-FFF2-40B4-BE49-F238E27FC236}">
                <a16:creationId xmlns:a16="http://schemas.microsoft.com/office/drawing/2014/main" id="{CD9217CA-EFC5-4F3A-B0D0-94F8F8B7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 r="3961" b="13665"/>
          <a:stretch/>
        </p:blipFill>
        <p:spPr bwMode="auto">
          <a:xfrm>
            <a:off x="2028479" y="-4350"/>
            <a:ext cx="10163521" cy="27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E02F42-298D-4D0C-B070-C61ABFDDDCB0}"/>
              </a:ext>
            </a:extLst>
          </p:cNvPr>
          <p:cNvSpPr/>
          <p:nvPr/>
        </p:nvSpPr>
        <p:spPr>
          <a:xfrm rot="19963697">
            <a:off x="-258457" y="414639"/>
            <a:ext cx="3325022" cy="1545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41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 Desporto é para todos!</a:t>
            </a:r>
            <a:r>
              <a:rPr lang="pt-PT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B3E3D8-3A40-46DB-862E-621AE9C22DD5}"/>
              </a:ext>
            </a:extLst>
          </p:cNvPr>
          <p:cNvSpPr txBox="1"/>
          <p:nvPr/>
        </p:nvSpPr>
        <p:spPr>
          <a:xfrm>
            <a:off x="4119825" y="2808514"/>
            <a:ext cx="8013212" cy="396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PT" sz="3200" b="1" dirty="0">
                <a:latin typeface="Trebuchet MS" panose="020B0603020202020204" pitchFamily="34" charset="0"/>
              </a:rPr>
              <a:t>Jogo da Glória em Movimento</a:t>
            </a:r>
          </a:p>
          <a:p>
            <a:pPr algn="just"/>
            <a:endParaRPr lang="pt-PT" b="1" dirty="0">
              <a:latin typeface="Trebuchet MS" panose="020B0603020202020204" pitchFamily="34" charset="0"/>
            </a:endParaRPr>
          </a:p>
          <a:p>
            <a:pPr algn="just"/>
            <a:r>
              <a:rPr lang="pt-PT" sz="2400" b="1" dirty="0">
                <a:latin typeface="Trebuchet MS" panose="020B0603020202020204" pitchFamily="34" charset="0"/>
              </a:rPr>
              <a:t>Aproveita a imagem disponibilizada, utiliza-a como tabuleiro de jogo e reúne os seguintes materiais: </a:t>
            </a:r>
          </a:p>
          <a:p>
            <a:pPr marL="285750" indent="-285750" algn="just">
              <a:buFontTx/>
              <a:buChar char="-"/>
            </a:pPr>
            <a:r>
              <a:rPr lang="pt-PT" sz="2400" b="1" dirty="0">
                <a:latin typeface="Trebuchet MS"/>
              </a:rPr>
              <a:t>2 objetos (ex. garrafa de água, pacote de arroz) </a:t>
            </a:r>
            <a:endParaRPr lang="pt-PT" sz="2400" b="1" dirty="0"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PT" sz="2400" b="1" dirty="0">
                <a:latin typeface="Trebuchet MS"/>
              </a:rPr>
              <a:t>1 corda ou 1 toalha</a:t>
            </a:r>
          </a:p>
          <a:p>
            <a:pPr marL="285750" indent="-285750" algn="just">
              <a:buFontTx/>
              <a:buChar char="-"/>
            </a:pPr>
            <a:r>
              <a:rPr lang="pt-PT" sz="2400" b="1" dirty="0">
                <a:latin typeface="Trebuchet MS"/>
              </a:rPr>
              <a:t>1 bola</a:t>
            </a:r>
          </a:p>
          <a:p>
            <a:pPr marL="285750" indent="-285750" algn="just">
              <a:buFontTx/>
              <a:buChar char="-"/>
            </a:pPr>
            <a:r>
              <a:rPr lang="pt-PT" sz="2400" b="1" dirty="0">
                <a:latin typeface="Trebuchet MS"/>
              </a:rPr>
              <a:t>1 dado.</a:t>
            </a:r>
          </a:p>
          <a:p>
            <a:pPr algn="just"/>
            <a:r>
              <a:rPr lang="pt-PT" sz="2400" b="1" dirty="0">
                <a:latin typeface="Trebuchet MS" panose="020B0603020202020204" pitchFamily="34" charset="0"/>
              </a:rPr>
              <a:t>Respeita as indicações e não te esqueças que as cores das casas têm objetivos.</a:t>
            </a:r>
            <a:endParaRPr lang="pt-PT" sz="24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8CCAF8-68DE-484C-829E-E71D5EBA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40" y="3183816"/>
            <a:ext cx="3508478" cy="33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o de garoto estudante em cadeira de rodas, homem com ...">
            <a:extLst>
              <a:ext uri="{FF2B5EF4-FFF2-40B4-BE49-F238E27FC236}">
                <a16:creationId xmlns:a16="http://schemas.microsoft.com/office/drawing/2014/main" id="{CD9217CA-EFC5-4F3A-B0D0-94F8F8B7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 b="13665"/>
          <a:stretch/>
        </p:blipFill>
        <p:spPr bwMode="auto">
          <a:xfrm>
            <a:off x="-18218" y="-478970"/>
            <a:ext cx="12228129" cy="41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E02F42-298D-4D0C-B070-C61ABFDDDCB0}"/>
              </a:ext>
            </a:extLst>
          </p:cNvPr>
          <p:cNvSpPr/>
          <p:nvPr/>
        </p:nvSpPr>
        <p:spPr>
          <a:xfrm rot="20618786">
            <a:off x="6143" y="4274699"/>
            <a:ext cx="5021782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Desporto é para todos!</a:t>
            </a:r>
            <a:r>
              <a:rPr lang="pt-PT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B3E3D8-3A40-46DB-862E-621AE9C22DD5}"/>
              </a:ext>
            </a:extLst>
          </p:cNvPr>
          <p:cNvSpPr txBox="1"/>
          <p:nvPr/>
        </p:nvSpPr>
        <p:spPr>
          <a:xfrm>
            <a:off x="4988382" y="3753059"/>
            <a:ext cx="7094315" cy="2932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lnSpc>
                <a:spcPct val="90000"/>
              </a:lnSpc>
              <a:spcAft>
                <a:spcPts val="600"/>
              </a:spcAft>
            </a:pPr>
            <a:r>
              <a:rPr lang="pt-PT" sz="2800" b="1" u="sng" dirty="0">
                <a:solidFill>
                  <a:schemeClr val="tx2"/>
                </a:solidFill>
                <a:latin typeface="Trebuchet MS" panose="020B0603020202020204" pitchFamily="34" charset="0"/>
              </a:rPr>
              <a:t>Material necessário para próxima aula: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1 camisola com capuz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2 almofadas ou um peluche grande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1 tapete </a:t>
            </a:r>
            <a:endParaRPr lang="pt-PT" sz="2800" b="1" dirty="0">
              <a:solidFill>
                <a:schemeClr val="tx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982648-2D48-45FB-80DB-C0BAFD365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72" y="5993267"/>
            <a:ext cx="3864646" cy="11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85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DF3D2B73BD94496B95AC9930685EF" ma:contentTypeVersion="11" ma:contentTypeDescription="Criar um novo documento." ma:contentTypeScope="" ma:versionID="a10529bca1cbc07989660de633a8cebb">
  <xsd:schema xmlns:xsd="http://www.w3.org/2001/XMLSchema" xmlns:xs="http://www.w3.org/2001/XMLSchema" xmlns:p="http://schemas.microsoft.com/office/2006/metadata/properties" xmlns:ns2="0ea1897f-0f74-4e8d-9833-8664a6faf16d" xmlns:ns3="35ac4379-a43c-4445-b5b3-413d8610d940" targetNamespace="http://schemas.microsoft.com/office/2006/metadata/properties" ma:root="true" ma:fieldsID="2b2cbe5cfc4d9ae10cf8989f6ccfa6e9" ns2:_="" ns3:_="">
    <xsd:import namespace="0ea1897f-0f74-4e8d-9833-8664a6faf16d"/>
    <xsd:import namespace="35ac4379-a43c-4445-b5b3-413d8610d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897f-0f74-4e8d-9833-8664a6faf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c4379-a43c-4445-b5b3-413d8610d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AD617-5FE6-4E21-8CDF-64A175168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22A64-5885-4A73-BCBE-009DEBCD6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1897f-0f74-4e8d-9833-8664a6faf16d"/>
    <ds:schemaRef ds:uri="35ac4379-a43c-4445-b5b3-413d8610d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D5612B-2687-41A9-A289-A0DD6FA42FEB}">
  <ds:schemaRefs>
    <ds:schemaRef ds:uri="http://schemas.microsoft.com/office/infopath/2007/PartnerControls"/>
    <ds:schemaRef ds:uri="http://purl.org/dc/terms/"/>
    <ds:schemaRef ds:uri="0ea1897f-0f74-4e8d-9833-8664a6faf16d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</TotalTime>
  <Words>91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Andrade</dc:creator>
  <cp:lastModifiedBy>vasco goncalves</cp:lastModifiedBy>
  <cp:revision>15</cp:revision>
  <dcterms:created xsi:type="dcterms:W3CDTF">2020-05-11T22:31:58Z</dcterms:created>
  <dcterms:modified xsi:type="dcterms:W3CDTF">2020-05-19T11:01:33Z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0x010100E5EDF3D2B73BD94496B95AC9930685EF</vt:lpwstr>
  </property>
</Properties>
</file>